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79" r:id="rId1"/>
  </p:sldMasterIdLst>
  <p:sldIdLst>
    <p:sldId id="256" r:id="rId2"/>
    <p:sldId id="266" r:id="rId3"/>
    <p:sldId id="257" r:id="rId4"/>
    <p:sldId id="259" r:id="rId5"/>
    <p:sldId id="258" r:id="rId6"/>
    <p:sldId id="267" r:id="rId7"/>
    <p:sldId id="262" r:id="rId8"/>
    <p:sldId id="273" r:id="rId9"/>
    <p:sldId id="260" r:id="rId10"/>
    <p:sldId id="269" r:id="rId11"/>
    <p:sldId id="270" r:id="rId12"/>
    <p:sldId id="271" r:id="rId13"/>
    <p:sldId id="272" r:id="rId14"/>
    <p:sldId id="261" r:id="rId15"/>
    <p:sldId id="264" r:id="rId16"/>
    <p:sldId id="263" r:id="rId17"/>
    <p:sldId id="274" r:id="rId18"/>
    <p:sldId id="265"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99EB0F2-2B3F-96A1-C0DB-A4929BCAA7FF}" v="379" dt="2020-05-25T08:30:06.109"/>
    <p1510:client id="{6FAD0A48-AD28-8E6A-C1F2-5DD6F80F5DAD}" v="49" dt="2020-05-24T17:15:40.784"/>
    <p1510:client id="{CFAB9846-0F4F-46FD-9D17-2B213701F32E}" v="842" dt="2020-05-24T14:40:20.158"/>
    <p1510:client id="{E25DF39F-B9E4-DD6C-DAD8-9FCC139984A9}" v="448" dt="2020-05-24T16:45:14.11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2" autoAdjust="0"/>
    <p:restoredTop sz="94660"/>
  </p:normalViewPr>
  <p:slideViewPr>
    <p:cSldViewPr snapToGrid="0">
      <p:cViewPr varScale="1">
        <p:scale>
          <a:sx n="86" d="100"/>
          <a:sy n="86" d="100"/>
        </p:scale>
        <p:origin x="96" y="8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diagrams/_rels/data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svg"/><Relationship Id="rId1" Type="http://schemas.openxmlformats.org/officeDocument/2006/relationships/image" Target="../media/image9.png"/><Relationship Id="rId4" Type="http://schemas.openxmlformats.org/officeDocument/2006/relationships/image" Target="../media/image12.svg"/></Relationships>
</file>

<file path=ppt/diagrams/_rels/drawing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svg"/><Relationship Id="rId1" Type="http://schemas.openxmlformats.org/officeDocument/2006/relationships/image" Target="../media/image9.png"/><Relationship Id="rId4" Type="http://schemas.openxmlformats.org/officeDocument/2006/relationships/image" Target="../media/image12.svg"/></Relationships>
</file>

<file path=ppt/diagrams/_rels/drawing4.xml.rels><?xml version="1.0" encoding="UTF-8" standalone="yes"?>
<Relationships xmlns="http://schemas.openxmlformats.org/package/2006/relationships"><Relationship Id="rId1" Type="http://schemas.openxmlformats.org/officeDocument/2006/relationships/image" Target="../media/image1.jpe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6573557-57B4-4D6D-9262-35E53FF5A22F}"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7C8AD16C-FE8F-4360-A8FE-9F9035BCA400}">
      <dgm:prSet/>
      <dgm:spPr/>
      <dgm:t>
        <a:bodyPr/>
        <a:lstStyle/>
        <a:p>
          <a:r>
            <a:rPr lang="en-US" dirty="0"/>
            <a:t>Assigned TA - </a:t>
          </a:r>
          <a:r>
            <a:rPr lang="en-US" dirty="0">
              <a:latin typeface="Garamond" panose="02020404030301010803"/>
            </a:rPr>
            <a:t> </a:t>
          </a:r>
          <a:endParaRPr lang="en-US" dirty="0"/>
        </a:p>
      </dgm:t>
    </dgm:pt>
    <dgm:pt modelId="{98B70D36-0B3A-4D56-B7F7-14B627A2675D}" type="parTrans" cxnId="{B41BAEDB-2721-42EB-8721-602C6B5E700D}">
      <dgm:prSet/>
      <dgm:spPr/>
      <dgm:t>
        <a:bodyPr/>
        <a:lstStyle/>
        <a:p>
          <a:endParaRPr lang="en-US"/>
        </a:p>
      </dgm:t>
    </dgm:pt>
    <dgm:pt modelId="{592BBCF6-7B86-4C6E-A0DA-937DF8FEC8C9}" type="sibTrans" cxnId="{B41BAEDB-2721-42EB-8721-602C6B5E700D}">
      <dgm:prSet/>
      <dgm:spPr/>
      <dgm:t>
        <a:bodyPr/>
        <a:lstStyle/>
        <a:p>
          <a:endParaRPr lang="en-US"/>
        </a:p>
      </dgm:t>
    </dgm:pt>
    <dgm:pt modelId="{E9EB0234-BD1C-4CA1-9794-51DDFA04E5AB}">
      <dgm:prSet/>
      <dgm:spPr/>
      <dgm:t>
        <a:bodyPr/>
        <a:lstStyle/>
        <a:p>
          <a:r>
            <a:rPr lang="en-US" dirty="0" err="1"/>
            <a:t>Honnesh</a:t>
          </a:r>
          <a:r>
            <a:rPr lang="en-US" dirty="0"/>
            <a:t> </a:t>
          </a:r>
          <a:r>
            <a:rPr lang="en-US" dirty="0" err="1"/>
            <a:t>Rohmetra</a:t>
          </a:r>
          <a:endParaRPr lang="en-US" dirty="0"/>
        </a:p>
      </dgm:t>
    </dgm:pt>
    <dgm:pt modelId="{207EB498-0BDE-4DA0-B9E5-47DDBAA2332C}" type="parTrans" cxnId="{46ED1A26-7E7C-44FA-92F8-C85570092111}">
      <dgm:prSet/>
      <dgm:spPr/>
      <dgm:t>
        <a:bodyPr/>
        <a:lstStyle/>
        <a:p>
          <a:endParaRPr lang="en-US"/>
        </a:p>
      </dgm:t>
    </dgm:pt>
    <dgm:pt modelId="{2257EAD8-2A96-4A83-A8FA-335A047AF346}" type="sibTrans" cxnId="{46ED1A26-7E7C-44FA-92F8-C85570092111}">
      <dgm:prSet/>
      <dgm:spPr/>
      <dgm:t>
        <a:bodyPr/>
        <a:lstStyle/>
        <a:p>
          <a:endParaRPr lang="en-US"/>
        </a:p>
      </dgm:t>
    </dgm:pt>
    <dgm:pt modelId="{BDF9A1AB-52AA-4294-BE32-78380F88844B}">
      <dgm:prSet/>
      <dgm:spPr/>
      <dgm:t>
        <a:bodyPr/>
        <a:lstStyle/>
        <a:p>
          <a:pPr rtl="0"/>
          <a:r>
            <a:rPr lang="en-US" dirty="0"/>
            <a:t>Group Members –</a:t>
          </a:r>
          <a:r>
            <a:rPr lang="en-US" dirty="0">
              <a:latin typeface="Garamond" panose="02020404030301010803"/>
            </a:rPr>
            <a:t> </a:t>
          </a:r>
          <a:endParaRPr lang="en-US" dirty="0"/>
        </a:p>
      </dgm:t>
    </dgm:pt>
    <dgm:pt modelId="{CC034EE3-D777-4FC5-AD23-2F4FF8CBE7A0}" type="parTrans" cxnId="{D20285F6-C593-472D-A379-0B50F38F6AA6}">
      <dgm:prSet/>
      <dgm:spPr/>
      <dgm:t>
        <a:bodyPr/>
        <a:lstStyle/>
        <a:p>
          <a:endParaRPr lang="en-US"/>
        </a:p>
      </dgm:t>
    </dgm:pt>
    <dgm:pt modelId="{832FB449-2099-4B17-A7B9-33D1A9E60F43}" type="sibTrans" cxnId="{D20285F6-C593-472D-A379-0B50F38F6AA6}">
      <dgm:prSet/>
      <dgm:spPr/>
      <dgm:t>
        <a:bodyPr/>
        <a:lstStyle/>
        <a:p>
          <a:endParaRPr lang="en-US"/>
        </a:p>
      </dgm:t>
    </dgm:pt>
    <dgm:pt modelId="{000E6FCD-F37A-40BA-89EF-602F72D6CE6B}">
      <dgm:prSet/>
      <dgm:spPr/>
      <dgm:t>
        <a:bodyPr/>
        <a:lstStyle/>
        <a:p>
          <a:r>
            <a:rPr lang="en-US" dirty="0"/>
            <a:t>Sanjeev Singla I.D. - 2017A8PS0152P</a:t>
          </a:r>
        </a:p>
      </dgm:t>
    </dgm:pt>
    <dgm:pt modelId="{AD24421C-686A-4CB2-95F0-40695EDF3878}" type="parTrans" cxnId="{0625ACD8-CE33-4D5C-9AD5-2C9965B48443}">
      <dgm:prSet/>
      <dgm:spPr/>
      <dgm:t>
        <a:bodyPr/>
        <a:lstStyle/>
        <a:p>
          <a:endParaRPr lang="en-US"/>
        </a:p>
      </dgm:t>
    </dgm:pt>
    <dgm:pt modelId="{591B4576-B581-48F0-ABA4-3F6E4904945F}" type="sibTrans" cxnId="{0625ACD8-CE33-4D5C-9AD5-2C9965B48443}">
      <dgm:prSet/>
      <dgm:spPr/>
      <dgm:t>
        <a:bodyPr/>
        <a:lstStyle/>
        <a:p>
          <a:endParaRPr lang="en-US"/>
        </a:p>
      </dgm:t>
    </dgm:pt>
    <dgm:pt modelId="{880C3055-1AE8-4A84-BA0B-61245310C3FB}">
      <dgm:prSet/>
      <dgm:spPr/>
      <dgm:t>
        <a:bodyPr/>
        <a:lstStyle/>
        <a:p>
          <a:r>
            <a:rPr lang="en-US" dirty="0"/>
            <a:t>Swastik Mohanty I.D. - 2017A8PS0282P</a:t>
          </a:r>
        </a:p>
      </dgm:t>
    </dgm:pt>
    <dgm:pt modelId="{96F072F0-0A7E-42E7-87E1-608BC099BE45}" type="parTrans" cxnId="{E6A9BC0B-CD2C-4648-8D8B-44B80D6CF165}">
      <dgm:prSet/>
      <dgm:spPr/>
      <dgm:t>
        <a:bodyPr/>
        <a:lstStyle/>
        <a:p>
          <a:endParaRPr lang="en-US"/>
        </a:p>
      </dgm:t>
    </dgm:pt>
    <dgm:pt modelId="{419C786F-A6AF-4E03-8562-1DCEF98C8D6F}" type="sibTrans" cxnId="{E6A9BC0B-CD2C-4648-8D8B-44B80D6CF165}">
      <dgm:prSet/>
      <dgm:spPr/>
      <dgm:t>
        <a:bodyPr/>
        <a:lstStyle/>
        <a:p>
          <a:endParaRPr lang="en-US"/>
        </a:p>
      </dgm:t>
    </dgm:pt>
    <dgm:pt modelId="{DFFB8C67-A988-4F89-B008-2FB0DBF744F5}">
      <dgm:prSet/>
      <dgm:spPr/>
      <dgm:t>
        <a:bodyPr/>
        <a:lstStyle/>
        <a:p>
          <a:pPr rtl="0"/>
          <a:r>
            <a:rPr lang="en-US" dirty="0"/>
            <a:t>Paper I.D. - </a:t>
          </a:r>
          <a:endParaRPr lang="en-US" dirty="0">
            <a:latin typeface="Garamond" panose="02020404030301010803"/>
          </a:endParaRPr>
        </a:p>
      </dgm:t>
    </dgm:pt>
    <dgm:pt modelId="{A53964F1-C825-418B-8989-CA114096D92E}" type="parTrans" cxnId="{87D12FB5-7B68-4B00-8360-5DC5AC51FAC6}">
      <dgm:prSet/>
      <dgm:spPr/>
      <dgm:t>
        <a:bodyPr/>
        <a:lstStyle/>
        <a:p>
          <a:endParaRPr lang="en-US"/>
        </a:p>
      </dgm:t>
    </dgm:pt>
    <dgm:pt modelId="{BA4EE5E8-CAB9-4A30-91C4-59546AAA097E}" type="sibTrans" cxnId="{87D12FB5-7B68-4B00-8360-5DC5AC51FAC6}">
      <dgm:prSet/>
      <dgm:spPr/>
      <dgm:t>
        <a:bodyPr/>
        <a:lstStyle/>
        <a:p>
          <a:endParaRPr lang="en-US"/>
        </a:p>
      </dgm:t>
    </dgm:pt>
    <dgm:pt modelId="{2F6BE345-826F-4012-8097-AB108C274F4F}">
      <dgm:prSet/>
      <dgm:spPr/>
      <dgm:t>
        <a:bodyPr/>
        <a:lstStyle/>
        <a:p>
          <a:r>
            <a:rPr lang="en-US" dirty="0"/>
            <a:t>CATEGORIES</a:t>
          </a:r>
        </a:p>
      </dgm:t>
    </dgm:pt>
    <dgm:pt modelId="{2459E9BA-EDFA-4CE2-811D-F277CD8A43C2}" type="parTrans" cxnId="{0C47B275-FD90-4083-B05A-FCC07B03BB20}">
      <dgm:prSet/>
      <dgm:spPr/>
      <dgm:t>
        <a:bodyPr/>
        <a:lstStyle/>
        <a:p>
          <a:endParaRPr lang="en-US"/>
        </a:p>
      </dgm:t>
    </dgm:pt>
    <dgm:pt modelId="{51CFFC4C-C879-4580-B5FE-03A69426DE51}" type="sibTrans" cxnId="{0C47B275-FD90-4083-B05A-FCC07B03BB20}">
      <dgm:prSet/>
      <dgm:spPr/>
      <dgm:t>
        <a:bodyPr/>
        <a:lstStyle/>
        <a:p>
          <a:endParaRPr lang="en-US"/>
        </a:p>
      </dgm:t>
    </dgm:pt>
    <dgm:pt modelId="{A5EDA184-2B2C-4A05-899F-EEA5C4AD3E46}">
      <dgm:prSet/>
      <dgm:spPr/>
      <dgm:t>
        <a:bodyPr/>
        <a:lstStyle/>
        <a:p>
          <a:r>
            <a:rPr lang="en-US" dirty="0"/>
            <a:t>CNN</a:t>
          </a:r>
        </a:p>
      </dgm:t>
    </dgm:pt>
    <dgm:pt modelId="{2796F6EB-18C4-4453-818B-0A69FECD94F0}" type="parTrans" cxnId="{248DF107-9F77-4AAC-80B3-A3CC9DAB7D03}">
      <dgm:prSet/>
      <dgm:spPr/>
      <dgm:t>
        <a:bodyPr/>
        <a:lstStyle/>
        <a:p>
          <a:endParaRPr lang="en-US"/>
        </a:p>
      </dgm:t>
    </dgm:pt>
    <dgm:pt modelId="{26DE9554-A2B6-4D73-9A85-34EA1D345594}" type="sibTrans" cxnId="{248DF107-9F77-4AAC-80B3-A3CC9DAB7D03}">
      <dgm:prSet/>
      <dgm:spPr/>
      <dgm:t>
        <a:bodyPr/>
        <a:lstStyle/>
        <a:p>
          <a:endParaRPr lang="en-US"/>
        </a:p>
      </dgm:t>
    </dgm:pt>
    <dgm:pt modelId="{D4F58324-D2EC-42AB-9462-1C5A9D62E0AB}">
      <dgm:prSet/>
      <dgm:spPr/>
      <dgm:t>
        <a:bodyPr/>
        <a:lstStyle/>
        <a:p>
          <a:r>
            <a:rPr lang="en-US" dirty="0"/>
            <a:t>Semantic Segmentation</a:t>
          </a:r>
        </a:p>
      </dgm:t>
    </dgm:pt>
    <dgm:pt modelId="{65F53339-B3E3-43D5-868F-0FF3772A4596}" type="parTrans" cxnId="{A8A881FE-78B8-4530-BE89-61856CF9B40C}">
      <dgm:prSet/>
      <dgm:spPr/>
      <dgm:t>
        <a:bodyPr/>
        <a:lstStyle/>
        <a:p>
          <a:endParaRPr lang="en-US"/>
        </a:p>
      </dgm:t>
    </dgm:pt>
    <dgm:pt modelId="{81AE5F16-2973-42F2-844E-38230887E162}" type="sibTrans" cxnId="{A8A881FE-78B8-4530-BE89-61856CF9B40C}">
      <dgm:prSet/>
      <dgm:spPr/>
      <dgm:t>
        <a:bodyPr/>
        <a:lstStyle/>
        <a:p>
          <a:endParaRPr lang="en-US"/>
        </a:p>
      </dgm:t>
    </dgm:pt>
    <dgm:pt modelId="{FE3EC140-BF8C-4CAF-82B2-EC0B20F9E223}">
      <dgm:prSet/>
      <dgm:spPr/>
      <dgm:t>
        <a:bodyPr/>
        <a:lstStyle/>
        <a:p>
          <a:r>
            <a:rPr lang="en-US" dirty="0"/>
            <a:t>Encoder-Decoder</a:t>
          </a:r>
        </a:p>
      </dgm:t>
    </dgm:pt>
    <dgm:pt modelId="{A82E5D7E-8993-405D-A1BC-4565AF8708F0}" type="parTrans" cxnId="{A5FE203D-CA95-43EF-A4B5-370EF9FA0048}">
      <dgm:prSet/>
      <dgm:spPr/>
      <dgm:t>
        <a:bodyPr/>
        <a:lstStyle/>
        <a:p>
          <a:endParaRPr lang="en-US"/>
        </a:p>
      </dgm:t>
    </dgm:pt>
    <dgm:pt modelId="{5577F7F8-C0A1-41A0-91D8-FEFFB5FE2F13}" type="sibTrans" cxnId="{A5FE203D-CA95-43EF-A4B5-370EF9FA0048}">
      <dgm:prSet/>
      <dgm:spPr/>
      <dgm:t>
        <a:bodyPr/>
        <a:lstStyle/>
        <a:p>
          <a:endParaRPr lang="en-US"/>
        </a:p>
      </dgm:t>
    </dgm:pt>
    <dgm:pt modelId="{AD7057BD-5AC2-49C5-8F67-02B6E02E8B2F}">
      <dgm:prSet phldr="0"/>
      <dgm:spPr/>
      <dgm:t>
        <a:bodyPr/>
        <a:lstStyle/>
        <a:p>
          <a:r>
            <a:rPr lang="en-US" dirty="0"/>
            <a:t>71</a:t>
          </a:r>
        </a:p>
      </dgm:t>
    </dgm:pt>
    <dgm:pt modelId="{EED32C9C-CAE3-4EA4-906A-92B1AECF7370}" type="parTrans" cxnId="{4A8C02E6-E1F9-4235-B766-9B2CA4377567}">
      <dgm:prSet/>
      <dgm:spPr/>
    </dgm:pt>
    <dgm:pt modelId="{B029BAE2-3E91-492E-8F1C-752BADB61A57}" type="sibTrans" cxnId="{4A8C02E6-E1F9-4235-B766-9B2CA4377567}">
      <dgm:prSet/>
      <dgm:spPr/>
    </dgm:pt>
    <dgm:pt modelId="{9994AB5D-DC8F-4B0D-8B5D-70718A7BEFAE}">
      <dgm:prSet phldr="0"/>
      <dgm:spPr/>
      <dgm:t>
        <a:bodyPr/>
        <a:lstStyle/>
        <a:p>
          <a:pPr rtl="0"/>
          <a:r>
            <a:rPr lang="en-US" dirty="0">
              <a:latin typeface="Garamond" panose="02020404030301010803"/>
            </a:rPr>
            <a:t> </a:t>
          </a:r>
          <a:r>
            <a:rPr lang="en-US" b="0" i="0" u="none" strike="noStrike" cap="none" baseline="0" noProof="0" dirty="0">
              <a:latin typeface="Garamond"/>
            </a:rPr>
            <a:t>Course Instructors</a:t>
          </a:r>
          <a:endParaRPr lang="en-US" dirty="0">
            <a:latin typeface="Garamond" panose="02020404030301010803"/>
          </a:endParaRPr>
        </a:p>
      </dgm:t>
    </dgm:pt>
    <dgm:pt modelId="{D902C4E0-0F3B-41DA-9466-B05C032973BE}" type="parTrans" cxnId="{C6A62427-4F32-4CF8-905A-5A98DE7C62C7}">
      <dgm:prSet/>
      <dgm:spPr/>
    </dgm:pt>
    <dgm:pt modelId="{5C2CD7A8-1C62-4EEC-BB40-92B00936338D}" type="sibTrans" cxnId="{C6A62427-4F32-4CF8-905A-5A98DE7C62C7}">
      <dgm:prSet/>
      <dgm:spPr/>
    </dgm:pt>
    <dgm:pt modelId="{54A94439-17FF-48D3-B7F7-7B6297B103C4}">
      <dgm:prSet phldr="0"/>
      <dgm:spPr/>
      <dgm:t>
        <a:bodyPr/>
        <a:lstStyle/>
        <a:p>
          <a:r>
            <a:rPr lang="en-US" dirty="0">
              <a:latin typeface="Garamond" panose="02020404030301010803"/>
            </a:rPr>
            <a:t>Prof. Surekha Bhanot</a:t>
          </a:r>
          <a:endParaRPr lang="en-US" dirty="0"/>
        </a:p>
      </dgm:t>
    </dgm:pt>
    <dgm:pt modelId="{2CD2C456-1514-4EB3-BD01-12C2AA162F4E}" type="parTrans" cxnId="{43266B4C-4EF0-45D2-BAF8-7FFC55654576}">
      <dgm:prSet/>
      <dgm:spPr/>
    </dgm:pt>
    <dgm:pt modelId="{D5D1CA28-9DCC-4629-AAE3-3DCDC799FAB3}" type="sibTrans" cxnId="{43266B4C-4EF0-45D2-BAF8-7FFC55654576}">
      <dgm:prSet/>
      <dgm:spPr/>
    </dgm:pt>
    <dgm:pt modelId="{2FFA9FEC-3238-4659-A5F9-62C55CF171C4}">
      <dgm:prSet phldr="0"/>
      <dgm:spPr/>
      <dgm:t>
        <a:bodyPr/>
        <a:lstStyle/>
        <a:p>
          <a:pPr rtl="0"/>
          <a:r>
            <a:rPr lang="en-US" dirty="0">
              <a:latin typeface="Garamond" panose="02020404030301010803"/>
            </a:rPr>
            <a:t>Prof. Bijoy</a:t>
          </a:r>
          <a:r>
            <a:rPr lang="en-US" dirty="0"/>
            <a:t> Krishna Mukherjee</a:t>
          </a:r>
          <a:endParaRPr lang="en-US" dirty="0">
            <a:latin typeface="Garamond" panose="02020404030301010803"/>
          </a:endParaRPr>
        </a:p>
      </dgm:t>
    </dgm:pt>
    <dgm:pt modelId="{4E4BAFEA-4928-415D-AFEB-C3E815BFDE77}" type="parTrans" cxnId="{31E76154-1EA4-4EC2-A457-9B8C4EF93B5F}">
      <dgm:prSet/>
      <dgm:spPr/>
    </dgm:pt>
    <dgm:pt modelId="{A11068C6-0D26-4963-8266-8C5750A89325}" type="sibTrans" cxnId="{31E76154-1EA4-4EC2-A457-9B8C4EF93B5F}">
      <dgm:prSet/>
      <dgm:spPr/>
    </dgm:pt>
    <dgm:pt modelId="{341FF16B-D3AB-40F9-854F-F5F96026DC09}" type="pres">
      <dgm:prSet presAssocID="{66573557-57B4-4D6D-9262-35E53FF5A22F}" presName="linear" presStyleCnt="0">
        <dgm:presLayoutVars>
          <dgm:animLvl val="lvl"/>
          <dgm:resizeHandles val="exact"/>
        </dgm:presLayoutVars>
      </dgm:prSet>
      <dgm:spPr/>
    </dgm:pt>
    <dgm:pt modelId="{295F2A7E-3A8B-4409-92E0-511A26F1282A}" type="pres">
      <dgm:prSet presAssocID="{9994AB5D-DC8F-4B0D-8B5D-70718A7BEFAE}" presName="parentText" presStyleLbl="node1" presStyleIdx="0" presStyleCnt="5">
        <dgm:presLayoutVars>
          <dgm:chMax val="0"/>
          <dgm:bulletEnabled val="1"/>
        </dgm:presLayoutVars>
      </dgm:prSet>
      <dgm:spPr/>
    </dgm:pt>
    <dgm:pt modelId="{67D89795-8518-43F9-8A16-2BD1FBEF4858}" type="pres">
      <dgm:prSet presAssocID="{9994AB5D-DC8F-4B0D-8B5D-70718A7BEFAE}" presName="childText" presStyleLbl="revTx" presStyleIdx="0" presStyleCnt="5">
        <dgm:presLayoutVars>
          <dgm:bulletEnabled val="1"/>
        </dgm:presLayoutVars>
      </dgm:prSet>
      <dgm:spPr/>
    </dgm:pt>
    <dgm:pt modelId="{03FFAF4B-A8A4-4FE3-A97F-06E0FEEF2849}" type="pres">
      <dgm:prSet presAssocID="{7C8AD16C-FE8F-4360-A8FE-9F9035BCA400}" presName="parentText" presStyleLbl="node1" presStyleIdx="1" presStyleCnt="5">
        <dgm:presLayoutVars>
          <dgm:chMax val="0"/>
          <dgm:bulletEnabled val="1"/>
        </dgm:presLayoutVars>
      </dgm:prSet>
      <dgm:spPr/>
    </dgm:pt>
    <dgm:pt modelId="{54E3A1C7-8E1F-4047-ACF5-907F5093C249}" type="pres">
      <dgm:prSet presAssocID="{7C8AD16C-FE8F-4360-A8FE-9F9035BCA400}" presName="childText" presStyleLbl="revTx" presStyleIdx="1" presStyleCnt="5">
        <dgm:presLayoutVars>
          <dgm:bulletEnabled val="1"/>
        </dgm:presLayoutVars>
      </dgm:prSet>
      <dgm:spPr/>
    </dgm:pt>
    <dgm:pt modelId="{F750CE12-E9C7-4CB0-9848-F5C64970A813}" type="pres">
      <dgm:prSet presAssocID="{BDF9A1AB-52AA-4294-BE32-78380F88844B}" presName="parentText" presStyleLbl="node1" presStyleIdx="2" presStyleCnt="5">
        <dgm:presLayoutVars>
          <dgm:chMax val="0"/>
          <dgm:bulletEnabled val="1"/>
        </dgm:presLayoutVars>
      </dgm:prSet>
      <dgm:spPr/>
    </dgm:pt>
    <dgm:pt modelId="{2B2D86F2-CEA1-4276-ABDD-DC74E2555D20}" type="pres">
      <dgm:prSet presAssocID="{BDF9A1AB-52AA-4294-BE32-78380F88844B}" presName="childText" presStyleLbl="revTx" presStyleIdx="2" presStyleCnt="5">
        <dgm:presLayoutVars>
          <dgm:bulletEnabled val="1"/>
        </dgm:presLayoutVars>
      </dgm:prSet>
      <dgm:spPr/>
    </dgm:pt>
    <dgm:pt modelId="{6F9EF7BF-A677-4560-8A34-D971CCBD2714}" type="pres">
      <dgm:prSet presAssocID="{DFFB8C67-A988-4F89-B008-2FB0DBF744F5}" presName="parentText" presStyleLbl="node1" presStyleIdx="3" presStyleCnt="5">
        <dgm:presLayoutVars>
          <dgm:chMax val="0"/>
          <dgm:bulletEnabled val="1"/>
        </dgm:presLayoutVars>
      </dgm:prSet>
      <dgm:spPr/>
    </dgm:pt>
    <dgm:pt modelId="{F83E473F-2BC8-4B3B-A206-F4B6FD6AD84E}" type="pres">
      <dgm:prSet presAssocID="{DFFB8C67-A988-4F89-B008-2FB0DBF744F5}" presName="childText" presStyleLbl="revTx" presStyleIdx="3" presStyleCnt="5">
        <dgm:presLayoutVars>
          <dgm:bulletEnabled val="1"/>
        </dgm:presLayoutVars>
      </dgm:prSet>
      <dgm:spPr/>
    </dgm:pt>
    <dgm:pt modelId="{F4855D18-64F8-4DFF-87F5-978CA5A46567}" type="pres">
      <dgm:prSet presAssocID="{2F6BE345-826F-4012-8097-AB108C274F4F}" presName="parentText" presStyleLbl="node1" presStyleIdx="4" presStyleCnt="5">
        <dgm:presLayoutVars>
          <dgm:chMax val="0"/>
          <dgm:bulletEnabled val="1"/>
        </dgm:presLayoutVars>
      </dgm:prSet>
      <dgm:spPr/>
    </dgm:pt>
    <dgm:pt modelId="{74C382FD-AF94-4F28-9C18-BA98E6E102E1}" type="pres">
      <dgm:prSet presAssocID="{2F6BE345-826F-4012-8097-AB108C274F4F}" presName="childText" presStyleLbl="revTx" presStyleIdx="4" presStyleCnt="5">
        <dgm:presLayoutVars>
          <dgm:bulletEnabled val="1"/>
        </dgm:presLayoutVars>
      </dgm:prSet>
      <dgm:spPr/>
    </dgm:pt>
  </dgm:ptLst>
  <dgm:cxnLst>
    <dgm:cxn modelId="{248DF107-9F77-4AAC-80B3-A3CC9DAB7D03}" srcId="{2F6BE345-826F-4012-8097-AB108C274F4F}" destId="{A5EDA184-2B2C-4A05-899F-EEA5C4AD3E46}" srcOrd="0" destOrd="0" parTransId="{2796F6EB-18C4-4453-818B-0A69FECD94F0}" sibTransId="{26DE9554-A2B6-4D73-9A85-34EA1D345594}"/>
    <dgm:cxn modelId="{627A8009-7945-4C08-ABD8-D46EBC0E92EA}" type="presOf" srcId="{7C8AD16C-FE8F-4360-A8FE-9F9035BCA400}" destId="{03FFAF4B-A8A4-4FE3-A97F-06E0FEEF2849}" srcOrd="0" destOrd="0" presId="urn:microsoft.com/office/officeart/2005/8/layout/vList2"/>
    <dgm:cxn modelId="{E6A9BC0B-CD2C-4648-8D8B-44B80D6CF165}" srcId="{BDF9A1AB-52AA-4294-BE32-78380F88844B}" destId="{880C3055-1AE8-4A84-BA0B-61245310C3FB}" srcOrd="1" destOrd="0" parTransId="{96F072F0-0A7E-42E7-87E1-608BC099BE45}" sibTransId="{419C786F-A6AF-4E03-8562-1DCEF98C8D6F}"/>
    <dgm:cxn modelId="{B8DC1A10-6632-4037-984D-7CC331B0834F}" type="presOf" srcId="{54A94439-17FF-48D3-B7F7-7B6297B103C4}" destId="{67D89795-8518-43F9-8A16-2BD1FBEF4858}" srcOrd="0" destOrd="1" presId="urn:microsoft.com/office/officeart/2005/8/layout/vList2"/>
    <dgm:cxn modelId="{46ED1A26-7E7C-44FA-92F8-C85570092111}" srcId="{7C8AD16C-FE8F-4360-A8FE-9F9035BCA400}" destId="{E9EB0234-BD1C-4CA1-9794-51DDFA04E5AB}" srcOrd="0" destOrd="0" parTransId="{207EB498-0BDE-4DA0-B9E5-47DDBAA2332C}" sibTransId="{2257EAD8-2A96-4A83-A8FA-335A047AF346}"/>
    <dgm:cxn modelId="{C6A62427-4F32-4CF8-905A-5A98DE7C62C7}" srcId="{66573557-57B4-4D6D-9262-35E53FF5A22F}" destId="{9994AB5D-DC8F-4B0D-8B5D-70718A7BEFAE}" srcOrd="0" destOrd="0" parTransId="{D902C4E0-0F3B-41DA-9466-B05C032973BE}" sibTransId="{5C2CD7A8-1C62-4EEC-BB40-92B00936338D}"/>
    <dgm:cxn modelId="{A5FE203D-CA95-43EF-A4B5-370EF9FA0048}" srcId="{2F6BE345-826F-4012-8097-AB108C274F4F}" destId="{FE3EC140-BF8C-4CAF-82B2-EC0B20F9E223}" srcOrd="2" destOrd="0" parTransId="{A82E5D7E-8993-405D-A1BC-4565AF8708F0}" sibTransId="{5577F7F8-C0A1-41A0-91D8-FEFFB5FE2F13}"/>
    <dgm:cxn modelId="{5E6E8344-5AED-4F57-90DF-46EFC09DA4E6}" type="presOf" srcId="{2F6BE345-826F-4012-8097-AB108C274F4F}" destId="{F4855D18-64F8-4DFF-87F5-978CA5A46567}" srcOrd="0" destOrd="0" presId="urn:microsoft.com/office/officeart/2005/8/layout/vList2"/>
    <dgm:cxn modelId="{43266B4C-4EF0-45D2-BAF8-7FFC55654576}" srcId="{9994AB5D-DC8F-4B0D-8B5D-70718A7BEFAE}" destId="{54A94439-17FF-48D3-B7F7-7B6297B103C4}" srcOrd="1" destOrd="0" parTransId="{2CD2C456-1514-4EB3-BD01-12C2AA162F4E}" sibTransId="{D5D1CA28-9DCC-4629-AAE3-3DCDC799FAB3}"/>
    <dgm:cxn modelId="{31E76154-1EA4-4EC2-A457-9B8C4EF93B5F}" srcId="{9994AB5D-DC8F-4B0D-8B5D-70718A7BEFAE}" destId="{2FFA9FEC-3238-4659-A5F9-62C55CF171C4}" srcOrd="0" destOrd="0" parTransId="{4E4BAFEA-4928-415D-AFEB-C3E815BFDE77}" sibTransId="{A11068C6-0D26-4963-8266-8C5750A89325}"/>
    <dgm:cxn modelId="{0C47B275-FD90-4083-B05A-FCC07B03BB20}" srcId="{66573557-57B4-4D6D-9262-35E53FF5A22F}" destId="{2F6BE345-826F-4012-8097-AB108C274F4F}" srcOrd="4" destOrd="0" parTransId="{2459E9BA-EDFA-4CE2-811D-F277CD8A43C2}" sibTransId="{51CFFC4C-C879-4580-B5FE-03A69426DE51}"/>
    <dgm:cxn modelId="{CF453679-D39F-45B9-8954-E427E5DED2B1}" type="presOf" srcId="{E9EB0234-BD1C-4CA1-9794-51DDFA04E5AB}" destId="{54E3A1C7-8E1F-4047-ACF5-907F5093C249}" srcOrd="0" destOrd="0" presId="urn:microsoft.com/office/officeart/2005/8/layout/vList2"/>
    <dgm:cxn modelId="{DD67C479-4B6A-4820-953A-75FC515AABAA}" type="presOf" srcId="{9994AB5D-DC8F-4B0D-8B5D-70718A7BEFAE}" destId="{295F2A7E-3A8B-4409-92E0-511A26F1282A}" srcOrd="0" destOrd="0" presId="urn:microsoft.com/office/officeart/2005/8/layout/vList2"/>
    <dgm:cxn modelId="{E60BBA7C-DA2F-4D11-B953-48B27B9AEE54}" type="presOf" srcId="{2FFA9FEC-3238-4659-A5F9-62C55CF171C4}" destId="{67D89795-8518-43F9-8A16-2BD1FBEF4858}" srcOrd="0" destOrd="0" presId="urn:microsoft.com/office/officeart/2005/8/layout/vList2"/>
    <dgm:cxn modelId="{97070F9F-4007-43BC-98BA-6A6F756856E0}" type="presOf" srcId="{AD7057BD-5AC2-49C5-8F67-02B6E02E8B2F}" destId="{F83E473F-2BC8-4B3B-A206-F4B6FD6AD84E}" srcOrd="0" destOrd="0" presId="urn:microsoft.com/office/officeart/2005/8/layout/vList2"/>
    <dgm:cxn modelId="{8ECE94B0-C0E4-444A-904F-93A1C285FA0B}" type="presOf" srcId="{BDF9A1AB-52AA-4294-BE32-78380F88844B}" destId="{F750CE12-E9C7-4CB0-9848-F5C64970A813}" srcOrd="0" destOrd="0" presId="urn:microsoft.com/office/officeart/2005/8/layout/vList2"/>
    <dgm:cxn modelId="{29AFB5B2-B15F-4EC5-8D4A-9C5079146D0F}" type="presOf" srcId="{D4F58324-D2EC-42AB-9462-1C5A9D62E0AB}" destId="{74C382FD-AF94-4F28-9C18-BA98E6E102E1}" srcOrd="0" destOrd="1" presId="urn:microsoft.com/office/officeart/2005/8/layout/vList2"/>
    <dgm:cxn modelId="{87D12FB5-7B68-4B00-8360-5DC5AC51FAC6}" srcId="{66573557-57B4-4D6D-9262-35E53FF5A22F}" destId="{DFFB8C67-A988-4F89-B008-2FB0DBF744F5}" srcOrd="3" destOrd="0" parTransId="{A53964F1-C825-418B-8989-CA114096D92E}" sibTransId="{BA4EE5E8-CAB9-4A30-91C4-59546AAA097E}"/>
    <dgm:cxn modelId="{160582BD-1B58-4EA9-A25D-8BFA64F20948}" type="presOf" srcId="{880C3055-1AE8-4A84-BA0B-61245310C3FB}" destId="{2B2D86F2-CEA1-4276-ABDD-DC74E2555D20}" srcOrd="0" destOrd="1" presId="urn:microsoft.com/office/officeart/2005/8/layout/vList2"/>
    <dgm:cxn modelId="{0625ACD8-CE33-4D5C-9AD5-2C9965B48443}" srcId="{BDF9A1AB-52AA-4294-BE32-78380F88844B}" destId="{000E6FCD-F37A-40BA-89EF-602F72D6CE6B}" srcOrd="0" destOrd="0" parTransId="{AD24421C-686A-4CB2-95F0-40695EDF3878}" sibTransId="{591B4576-B581-48F0-ABA4-3F6E4904945F}"/>
    <dgm:cxn modelId="{536945DA-52BD-4528-91C3-29FAE90E48A0}" type="presOf" srcId="{FE3EC140-BF8C-4CAF-82B2-EC0B20F9E223}" destId="{74C382FD-AF94-4F28-9C18-BA98E6E102E1}" srcOrd="0" destOrd="2" presId="urn:microsoft.com/office/officeart/2005/8/layout/vList2"/>
    <dgm:cxn modelId="{B41BAEDB-2721-42EB-8721-602C6B5E700D}" srcId="{66573557-57B4-4D6D-9262-35E53FF5A22F}" destId="{7C8AD16C-FE8F-4360-A8FE-9F9035BCA400}" srcOrd="1" destOrd="0" parTransId="{98B70D36-0B3A-4D56-B7F7-14B627A2675D}" sibTransId="{592BBCF6-7B86-4C6E-A0DA-937DF8FEC8C9}"/>
    <dgm:cxn modelId="{B76382DE-8C56-4779-9CA4-898BFB9A950F}" type="presOf" srcId="{66573557-57B4-4D6D-9262-35E53FF5A22F}" destId="{341FF16B-D3AB-40F9-854F-F5F96026DC09}" srcOrd="0" destOrd="0" presId="urn:microsoft.com/office/officeart/2005/8/layout/vList2"/>
    <dgm:cxn modelId="{54E7F4E4-96A5-48F6-BC0E-6EDFAC22DC35}" type="presOf" srcId="{000E6FCD-F37A-40BA-89EF-602F72D6CE6B}" destId="{2B2D86F2-CEA1-4276-ABDD-DC74E2555D20}" srcOrd="0" destOrd="0" presId="urn:microsoft.com/office/officeart/2005/8/layout/vList2"/>
    <dgm:cxn modelId="{4A8C02E6-E1F9-4235-B766-9B2CA4377567}" srcId="{DFFB8C67-A988-4F89-B008-2FB0DBF744F5}" destId="{AD7057BD-5AC2-49C5-8F67-02B6E02E8B2F}" srcOrd="0" destOrd="0" parTransId="{EED32C9C-CAE3-4EA4-906A-92B1AECF7370}" sibTransId="{B029BAE2-3E91-492E-8F1C-752BADB61A57}"/>
    <dgm:cxn modelId="{883DACF2-8A07-4B0E-AF70-A153FE631C9C}" type="presOf" srcId="{DFFB8C67-A988-4F89-B008-2FB0DBF744F5}" destId="{6F9EF7BF-A677-4560-8A34-D971CCBD2714}" srcOrd="0" destOrd="0" presId="urn:microsoft.com/office/officeart/2005/8/layout/vList2"/>
    <dgm:cxn modelId="{D20285F6-C593-472D-A379-0B50F38F6AA6}" srcId="{66573557-57B4-4D6D-9262-35E53FF5A22F}" destId="{BDF9A1AB-52AA-4294-BE32-78380F88844B}" srcOrd="2" destOrd="0" parTransId="{CC034EE3-D777-4FC5-AD23-2F4FF8CBE7A0}" sibTransId="{832FB449-2099-4B17-A7B9-33D1A9E60F43}"/>
    <dgm:cxn modelId="{C580BDFD-AB0A-4F5C-ACAA-15C3EA359E8B}" type="presOf" srcId="{A5EDA184-2B2C-4A05-899F-EEA5C4AD3E46}" destId="{74C382FD-AF94-4F28-9C18-BA98E6E102E1}" srcOrd="0" destOrd="0" presId="urn:microsoft.com/office/officeart/2005/8/layout/vList2"/>
    <dgm:cxn modelId="{A8A881FE-78B8-4530-BE89-61856CF9B40C}" srcId="{2F6BE345-826F-4012-8097-AB108C274F4F}" destId="{D4F58324-D2EC-42AB-9462-1C5A9D62E0AB}" srcOrd="1" destOrd="0" parTransId="{65F53339-B3E3-43D5-868F-0FF3772A4596}" sibTransId="{81AE5F16-2973-42F2-844E-38230887E162}"/>
    <dgm:cxn modelId="{5C24AA7F-9C01-4E13-9551-870EC751CAE2}" type="presParOf" srcId="{341FF16B-D3AB-40F9-854F-F5F96026DC09}" destId="{295F2A7E-3A8B-4409-92E0-511A26F1282A}" srcOrd="0" destOrd="0" presId="urn:microsoft.com/office/officeart/2005/8/layout/vList2"/>
    <dgm:cxn modelId="{D6B23332-4320-42D7-9305-FF6B504F9099}" type="presParOf" srcId="{341FF16B-D3AB-40F9-854F-F5F96026DC09}" destId="{67D89795-8518-43F9-8A16-2BD1FBEF4858}" srcOrd="1" destOrd="0" presId="urn:microsoft.com/office/officeart/2005/8/layout/vList2"/>
    <dgm:cxn modelId="{DD7F5613-48C1-4CFC-A03B-B2EF2BCF2ED2}" type="presParOf" srcId="{341FF16B-D3AB-40F9-854F-F5F96026DC09}" destId="{03FFAF4B-A8A4-4FE3-A97F-06E0FEEF2849}" srcOrd="2" destOrd="0" presId="urn:microsoft.com/office/officeart/2005/8/layout/vList2"/>
    <dgm:cxn modelId="{B4F7EDF4-BAAC-4568-A946-36F4EE5E512C}" type="presParOf" srcId="{341FF16B-D3AB-40F9-854F-F5F96026DC09}" destId="{54E3A1C7-8E1F-4047-ACF5-907F5093C249}" srcOrd="3" destOrd="0" presId="urn:microsoft.com/office/officeart/2005/8/layout/vList2"/>
    <dgm:cxn modelId="{A305EA9B-0759-4CD8-9CE6-AA32B4192461}" type="presParOf" srcId="{341FF16B-D3AB-40F9-854F-F5F96026DC09}" destId="{F750CE12-E9C7-4CB0-9848-F5C64970A813}" srcOrd="4" destOrd="0" presId="urn:microsoft.com/office/officeart/2005/8/layout/vList2"/>
    <dgm:cxn modelId="{DE1B0FC8-997B-469C-BC96-D6AD33F304D9}" type="presParOf" srcId="{341FF16B-D3AB-40F9-854F-F5F96026DC09}" destId="{2B2D86F2-CEA1-4276-ABDD-DC74E2555D20}" srcOrd="5" destOrd="0" presId="urn:microsoft.com/office/officeart/2005/8/layout/vList2"/>
    <dgm:cxn modelId="{3521D9D4-6F7C-490E-928C-B463F280F275}" type="presParOf" srcId="{341FF16B-D3AB-40F9-854F-F5F96026DC09}" destId="{6F9EF7BF-A677-4560-8A34-D971CCBD2714}" srcOrd="6" destOrd="0" presId="urn:microsoft.com/office/officeart/2005/8/layout/vList2"/>
    <dgm:cxn modelId="{1890D5A9-61D2-4FF2-A5C4-93B77AAA0599}" type="presParOf" srcId="{341FF16B-D3AB-40F9-854F-F5F96026DC09}" destId="{F83E473F-2BC8-4B3B-A206-F4B6FD6AD84E}" srcOrd="7" destOrd="0" presId="urn:microsoft.com/office/officeart/2005/8/layout/vList2"/>
    <dgm:cxn modelId="{91BB8E0B-706A-4E73-8D04-62D78E17E485}" type="presParOf" srcId="{341FF16B-D3AB-40F9-854F-F5F96026DC09}" destId="{F4855D18-64F8-4DFF-87F5-978CA5A46567}" srcOrd="8" destOrd="0" presId="urn:microsoft.com/office/officeart/2005/8/layout/vList2"/>
    <dgm:cxn modelId="{904400B8-379D-4FCD-9AC9-E6C038010972}" type="presParOf" srcId="{341FF16B-D3AB-40F9-854F-F5F96026DC09}" destId="{74C382FD-AF94-4F28-9C18-BA98E6E102E1}" srcOrd="9"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23E8D20-DBFA-41E1-A0DE-A00201701BFA}" type="doc">
      <dgm:prSet loTypeId="urn:microsoft.com/office/officeart/2018/2/layout/IconLabelList" loCatId="icon" qsTypeId="urn:microsoft.com/office/officeart/2005/8/quickstyle/simple1" qsCatId="simple" csTypeId="urn:microsoft.com/office/officeart/2018/5/colors/Iconchunking_neutralbg_accent1_2" csCatId="accent1" phldr="1"/>
      <dgm:spPr/>
      <dgm:t>
        <a:bodyPr/>
        <a:lstStyle/>
        <a:p>
          <a:endParaRPr lang="en-US"/>
        </a:p>
      </dgm:t>
    </dgm:pt>
    <dgm:pt modelId="{D0EB4A60-AA24-4741-9ECA-6860277BEC3C}">
      <dgm:prSet/>
      <dgm:spPr/>
      <dgm:t>
        <a:bodyPr/>
        <a:lstStyle/>
        <a:p>
          <a:pPr>
            <a:lnSpc>
              <a:spcPct val="100000"/>
            </a:lnSpc>
          </a:pPr>
          <a:r>
            <a:rPr lang="en-US"/>
            <a:t>The photographs for the DRIVE database were obtained from a diabetic retinopathy screening program in The Netherlands. The screening population consisted of 400 diabetic subjects between 25-90 years of age. Forty photographs have been randomly selected, 33 do not show any sign of diabetic retinopathy and 7 show signs of mild early diabetic retinopathy.</a:t>
          </a:r>
        </a:p>
      </dgm:t>
    </dgm:pt>
    <dgm:pt modelId="{1BA1EB90-AD0E-4DB1-8C64-59687A325B53}" type="parTrans" cxnId="{25195945-290D-43EF-82A6-3F1F835F75B1}">
      <dgm:prSet/>
      <dgm:spPr/>
      <dgm:t>
        <a:bodyPr/>
        <a:lstStyle/>
        <a:p>
          <a:endParaRPr lang="en-US"/>
        </a:p>
      </dgm:t>
    </dgm:pt>
    <dgm:pt modelId="{5DCC3410-1730-4966-BB91-FDC3B9BCE559}" type="sibTrans" cxnId="{25195945-290D-43EF-82A6-3F1F835F75B1}">
      <dgm:prSet/>
      <dgm:spPr/>
      <dgm:t>
        <a:bodyPr/>
        <a:lstStyle/>
        <a:p>
          <a:endParaRPr lang="en-US"/>
        </a:p>
      </dgm:t>
    </dgm:pt>
    <dgm:pt modelId="{780D94A5-E3DD-4473-9883-B42A354C9584}">
      <dgm:prSet/>
      <dgm:spPr/>
      <dgm:t>
        <a:bodyPr/>
        <a:lstStyle/>
        <a:p>
          <a:pPr>
            <a:lnSpc>
              <a:spcPct val="100000"/>
            </a:lnSpc>
          </a:pPr>
          <a:r>
            <a:rPr lang="en-US"/>
            <a:t>Each image has been JPEG compressed. The images were acquired using a Canon CR5 non-mydriatic 3CCD camera with a 45-degree field of view (FOV). Each image was captured using 8 bits per color plane at 768 by 584 pixels. The FOV of each image is circular with a diameter of approximately 540 pixels. For this database, the images have been cropped around the FOV. For each image, a mask image is provided that delineates the FOV.</a:t>
          </a:r>
        </a:p>
      </dgm:t>
    </dgm:pt>
    <dgm:pt modelId="{AA64108A-4A82-4B14-8D4B-1578DC2CD877}" type="parTrans" cxnId="{8769C891-3DE9-42F8-92C8-D3843F4B5143}">
      <dgm:prSet/>
      <dgm:spPr/>
      <dgm:t>
        <a:bodyPr/>
        <a:lstStyle/>
        <a:p>
          <a:endParaRPr lang="en-US"/>
        </a:p>
      </dgm:t>
    </dgm:pt>
    <dgm:pt modelId="{52FA4D39-EB17-45F8-9A7C-9D829E6980AA}" type="sibTrans" cxnId="{8769C891-3DE9-42F8-92C8-D3843F4B5143}">
      <dgm:prSet/>
      <dgm:spPr/>
      <dgm:t>
        <a:bodyPr/>
        <a:lstStyle/>
        <a:p>
          <a:endParaRPr lang="en-US"/>
        </a:p>
      </dgm:t>
    </dgm:pt>
    <dgm:pt modelId="{2B78D0B3-591B-4977-9F74-8FC0F348ABDF}" type="pres">
      <dgm:prSet presAssocID="{C23E8D20-DBFA-41E1-A0DE-A00201701BFA}" presName="root" presStyleCnt="0">
        <dgm:presLayoutVars>
          <dgm:dir/>
          <dgm:resizeHandles val="exact"/>
        </dgm:presLayoutVars>
      </dgm:prSet>
      <dgm:spPr/>
    </dgm:pt>
    <dgm:pt modelId="{9B4CC153-F898-4A52-8FBE-E97CBB5F17C6}" type="pres">
      <dgm:prSet presAssocID="{D0EB4A60-AA24-4741-9ECA-6860277BEC3C}" presName="compNode" presStyleCnt="0"/>
      <dgm:spPr/>
    </dgm:pt>
    <dgm:pt modelId="{D18D2FED-F3EF-43BD-9A0C-50FF9012E2E3}" type="pres">
      <dgm:prSet presAssocID="{D0EB4A60-AA24-4741-9ECA-6860277BEC3C}"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amera"/>
        </a:ext>
      </dgm:extLst>
    </dgm:pt>
    <dgm:pt modelId="{E1381523-334A-4DB5-806A-BD2607F84AF7}" type="pres">
      <dgm:prSet presAssocID="{D0EB4A60-AA24-4741-9ECA-6860277BEC3C}" presName="spaceRect" presStyleCnt="0"/>
      <dgm:spPr/>
    </dgm:pt>
    <dgm:pt modelId="{A9691F71-8D8E-495E-9CD2-9BD7D50F35E7}" type="pres">
      <dgm:prSet presAssocID="{D0EB4A60-AA24-4741-9ECA-6860277BEC3C}" presName="textRect" presStyleLbl="revTx" presStyleIdx="0" presStyleCnt="2">
        <dgm:presLayoutVars>
          <dgm:chMax val="1"/>
          <dgm:chPref val="1"/>
        </dgm:presLayoutVars>
      </dgm:prSet>
      <dgm:spPr/>
    </dgm:pt>
    <dgm:pt modelId="{0EBDB428-C241-4F9C-A83F-5DDF95062BA0}" type="pres">
      <dgm:prSet presAssocID="{5DCC3410-1730-4966-BB91-FDC3B9BCE559}" presName="sibTrans" presStyleCnt="0"/>
      <dgm:spPr/>
    </dgm:pt>
    <dgm:pt modelId="{883B2315-8C5A-4883-A4A5-6999C7D08964}" type="pres">
      <dgm:prSet presAssocID="{780D94A5-E3DD-4473-9883-B42A354C9584}" presName="compNode" presStyleCnt="0"/>
      <dgm:spPr/>
    </dgm:pt>
    <dgm:pt modelId="{40A9CF9A-46F2-4B3E-A23E-85A56BC0CAE8}" type="pres">
      <dgm:prSet presAssocID="{780D94A5-E3DD-4473-9883-B42A354C9584}"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Images"/>
        </a:ext>
      </dgm:extLst>
    </dgm:pt>
    <dgm:pt modelId="{0065AC83-FA3B-4C20-9797-AC59AD53C264}" type="pres">
      <dgm:prSet presAssocID="{780D94A5-E3DD-4473-9883-B42A354C9584}" presName="spaceRect" presStyleCnt="0"/>
      <dgm:spPr/>
    </dgm:pt>
    <dgm:pt modelId="{0E6DD99B-8B15-439A-922F-428479E19BEA}" type="pres">
      <dgm:prSet presAssocID="{780D94A5-E3DD-4473-9883-B42A354C9584}" presName="textRect" presStyleLbl="revTx" presStyleIdx="1" presStyleCnt="2">
        <dgm:presLayoutVars>
          <dgm:chMax val="1"/>
          <dgm:chPref val="1"/>
        </dgm:presLayoutVars>
      </dgm:prSet>
      <dgm:spPr/>
    </dgm:pt>
  </dgm:ptLst>
  <dgm:cxnLst>
    <dgm:cxn modelId="{25195945-290D-43EF-82A6-3F1F835F75B1}" srcId="{C23E8D20-DBFA-41E1-A0DE-A00201701BFA}" destId="{D0EB4A60-AA24-4741-9ECA-6860277BEC3C}" srcOrd="0" destOrd="0" parTransId="{1BA1EB90-AD0E-4DB1-8C64-59687A325B53}" sibTransId="{5DCC3410-1730-4966-BB91-FDC3B9BCE559}"/>
    <dgm:cxn modelId="{47A3037E-30EF-4839-B666-8A9F6FDE58EC}" type="presOf" srcId="{D0EB4A60-AA24-4741-9ECA-6860277BEC3C}" destId="{A9691F71-8D8E-495E-9CD2-9BD7D50F35E7}" srcOrd="0" destOrd="0" presId="urn:microsoft.com/office/officeart/2018/2/layout/IconLabelList"/>
    <dgm:cxn modelId="{8769C891-3DE9-42F8-92C8-D3843F4B5143}" srcId="{C23E8D20-DBFA-41E1-A0DE-A00201701BFA}" destId="{780D94A5-E3DD-4473-9883-B42A354C9584}" srcOrd="1" destOrd="0" parTransId="{AA64108A-4A82-4B14-8D4B-1578DC2CD877}" sibTransId="{52FA4D39-EB17-45F8-9A7C-9D829E6980AA}"/>
    <dgm:cxn modelId="{81114AA8-2760-4419-B7B6-A47501D176D3}" type="presOf" srcId="{780D94A5-E3DD-4473-9883-B42A354C9584}" destId="{0E6DD99B-8B15-439A-922F-428479E19BEA}" srcOrd="0" destOrd="0" presId="urn:microsoft.com/office/officeart/2018/2/layout/IconLabelList"/>
    <dgm:cxn modelId="{D2FCD3D4-4D15-4765-BC56-FBE926ECC491}" type="presOf" srcId="{C23E8D20-DBFA-41E1-A0DE-A00201701BFA}" destId="{2B78D0B3-591B-4977-9F74-8FC0F348ABDF}" srcOrd="0" destOrd="0" presId="urn:microsoft.com/office/officeart/2018/2/layout/IconLabelList"/>
    <dgm:cxn modelId="{9A580EBD-ECED-4FD8-A68E-AF3D3FD86A6F}" type="presParOf" srcId="{2B78D0B3-591B-4977-9F74-8FC0F348ABDF}" destId="{9B4CC153-F898-4A52-8FBE-E97CBB5F17C6}" srcOrd="0" destOrd="0" presId="urn:microsoft.com/office/officeart/2018/2/layout/IconLabelList"/>
    <dgm:cxn modelId="{25AD5629-0A49-4A4C-92B4-3574E5CC8D48}" type="presParOf" srcId="{9B4CC153-F898-4A52-8FBE-E97CBB5F17C6}" destId="{D18D2FED-F3EF-43BD-9A0C-50FF9012E2E3}" srcOrd="0" destOrd="0" presId="urn:microsoft.com/office/officeart/2018/2/layout/IconLabelList"/>
    <dgm:cxn modelId="{686A4C43-C14B-4F7F-A710-1CE47BC81B05}" type="presParOf" srcId="{9B4CC153-F898-4A52-8FBE-E97CBB5F17C6}" destId="{E1381523-334A-4DB5-806A-BD2607F84AF7}" srcOrd="1" destOrd="0" presId="urn:microsoft.com/office/officeart/2018/2/layout/IconLabelList"/>
    <dgm:cxn modelId="{DF44DF8D-28C7-4073-ADB9-483F1067636C}" type="presParOf" srcId="{9B4CC153-F898-4A52-8FBE-E97CBB5F17C6}" destId="{A9691F71-8D8E-495E-9CD2-9BD7D50F35E7}" srcOrd="2" destOrd="0" presId="urn:microsoft.com/office/officeart/2018/2/layout/IconLabelList"/>
    <dgm:cxn modelId="{3A88C801-E83A-413C-9A8C-F42D8A5AFCD0}" type="presParOf" srcId="{2B78D0B3-591B-4977-9F74-8FC0F348ABDF}" destId="{0EBDB428-C241-4F9C-A83F-5DDF95062BA0}" srcOrd="1" destOrd="0" presId="urn:microsoft.com/office/officeart/2018/2/layout/IconLabelList"/>
    <dgm:cxn modelId="{F440CF5D-1A00-442A-8799-600F6835E062}" type="presParOf" srcId="{2B78D0B3-591B-4977-9F74-8FC0F348ABDF}" destId="{883B2315-8C5A-4883-A4A5-6999C7D08964}" srcOrd="2" destOrd="0" presId="urn:microsoft.com/office/officeart/2018/2/layout/IconLabelList"/>
    <dgm:cxn modelId="{2B123B35-AF4A-4E87-90CC-F47B48F3E992}" type="presParOf" srcId="{883B2315-8C5A-4883-A4A5-6999C7D08964}" destId="{40A9CF9A-46F2-4B3E-A23E-85A56BC0CAE8}" srcOrd="0" destOrd="0" presId="urn:microsoft.com/office/officeart/2018/2/layout/IconLabelList"/>
    <dgm:cxn modelId="{7F203D44-4C71-4743-A50E-4434DA327DDF}" type="presParOf" srcId="{883B2315-8C5A-4883-A4A5-6999C7D08964}" destId="{0065AC83-FA3B-4C20-9797-AC59AD53C264}" srcOrd="1" destOrd="0" presId="urn:microsoft.com/office/officeart/2018/2/layout/IconLabelList"/>
    <dgm:cxn modelId="{43630B44-751D-465B-A65E-26B4E53E876C}" type="presParOf" srcId="{883B2315-8C5A-4883-A4A5-6999C7D08964}" destId="{0E6DD99B-8B15-439A-922F-428479E19BEA}" srcOrd="2" destOrd="0" presId="urn:microsoft.com/office/officeart/2018/2/layout/IconLabel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8CCCB88-CD8A-4F58-B552-F77FF10CF7DA}" type="doc">
      <dgm:prSet loTypeId="urn:microsoft.com/office/officeart/2005/8/layout/default" loCatId="list" qsTypeId="urn:microsoft.com/office/officeart/2005/8/quickstyle/simple1" qsCatId="simple" csTypeId="urn:microsoft.com/office/officeart/2005/8/colors/colorful1" csCatId="colorful"/>
      <dgm:spPr/>
      <dgm:t>
        <a:bodyPr/>
        <a:lstStyle/>
        <a:p>
          <a:endParaRPr lang="en-US"/>
        </a:p>
      </dgm:t>
    </dgm:pt>
    <dgm:pt modelId="{55B4B6B1-2916-46E6-832B-FF355242C59D}">
      <dgm:prSet/>
      <dgm:spPr/>
      <dgm:t>
        <a:bodyPr/>
        <a:lstStyle/>
        <a:p>
          <a:r>
            <a:rPr lang="en-US"/>
            <a:t>The dataset does not include 1st manual and 2nd manual images for testing the test set.</a:t>
          </a:r>
        </a:p>
      </dgm:t>
    </dgm:pt>
    <dgm:pt modelId="{C96F57D3-A32C-4EF7-B7A0-B0EEDECAE346}" type="parTrans" cxnId="{CCA7D64B-F85C-43E6-8734-DF3B4CC7AAD0}">
      <dgm:prSet/>
      <dgm:spPr/>
      <dgm:t>
        <a:bodyPr/>
        <a:lstStyle/>
        <a:p>
          <a:endParaRPr lang="en-US"/>
        </a:p>
      </dgm:t>
    </dgm:pt>
    <dgm:pt modelId="{855451E6-2FC4-4173-8C7B-ACE16CFA013F}" type="sibTrans" cxnId="{CCA7D64B-F85C-43E6-8734-DF3B4CC7AAD0}">
      <dgm:prSet/>
      <dgm:spPr/>
      <dgm:t>
        <a:bodyPr/>
        <a:lstStyle/>
        <a:p>
          <a:endParaRPr lang="en-US"/>
        </a:p>
      </dgm:t>
    </dgm:pt>
    <dgm:pt modelId="{224E4413-57ED-41ED-BF62-AD3AB4290F68}">
      <dgm:prSet/>
      <dgm:spPr/>
      <dgm:t>
        <a:bodyPr/>
        <a:lstStyle/>
        <a:p>
          <a:r>
            <a:rPr lang="en-US"/>
            <a:t>This is because the website asks us to enter the competition and test the model themselves.</a:t>
          </a:r>
        </a:p>
      </dgm:t>
    </dgm:pt>
    <dgm:pt modelId="{73B1C231-FC8F-419B-AA3D-66B7F0F339C6}" type="parTrans" cxnId="{CFB002A7-20B9-402F-A90B-E2023BCB6AB0}">
      <dgm:prSet/>
      <dgm:spPr/>
      <dgm:t>
        <a:bodyPr/>
        <a:lstStyle/>
        <a:p>
          <a:endParaRPr lang="en-US"/>
        </a:p>
      </dgm:t>
    </dgm:pt>
    <dgm:pt modelId="{527C8C22-D5C8-47D4-8322-EEEFB0B6A0D0}" type="sibTrans" cxnId="{CFB002A7-20B9-402F-A90B-E2023BCB6AB0}">
      <dgm:prSet/>
      <dgm:spPr/>
      <dgm:t>
        <a:bodyPr/>
        <a:lstStyle/>
        <a:p>
          <a:endParaRPr lang="en-US"/>
        </a:p>
      </dgm:t>
    </dgm:pt>
    <dgm:pt modelId="{7040C51D-F186-40A2-AE6C-019AB84D9338}">
      <dgm:prSet/>
      <dgm:spPr/>
      <dgm:t>
        <a:bodyPr/>
        <a:lstStyle/>
        <a:p>
          <a:r>
            <a:rPr lang="en-US"/>
            <a:t>We have divide the training set again to make a new test set to solve this problem.</a:t>
          </a:r>
        </a:p>
      </dgm:t>
    </dgm:pt>
    <dgm:pt modelId="{6459EEB2-85F4-4B94-B072-2B6EA9192D16}" type="parTrans" cxnId="{D0582726-813D-461C-9090-D87AA55416E5}">
      <dgm:prSet/>
      <dgm:spPr/>
      <dgm:t>
        <a:bodyPr/>
        <a:lstStyle/>
        <a:p>
          <a:endParaRPr lang="en-US"/>
        </a:p>
      </dgm:t>
    </dgm:pt>
    <dgm:pt modelId="{FE6E3BA7-AF47-44AB-BF5D-9BC7AFD6CA72}" type="sibTrans" cxnId="{D0582726-813D-461C-9090-D87AA55416E5}">
      <dgm:prSet/>
      <dgm:spPr/>
      <dgm:t>
        <a:bodyPr/>
        <a:lstStyle/>
        <a:p>
          <a:endParaRPr lang="en-US"/>
        </a:p>
      </dgm:t>
    </dgm:pt>
    <dgm:pt modelId="{0152937A-6B87-4481-8D4D-6094A2CA78E3}">
      <dgm:prSet/>
      <dgm:spPr/>
      <dgm:t>
        <a:bodyPr/>
        <a:lstStyle/>
        <a:p>
          <a:r>
            <a:rPr lang="en-US"/>
            <a:t>We have also tried other data augmentation techniques to increase the test data set size but we didn't get any promising results.</a:t>
          </a:r>
        </a:p>
      </dgm:t>
    </dgm:pt>
    <dgm:pt modelId="{0BD2C96C-CC66-4C63-A93B-9B6E2B2675DF}" type="parTrans" cxnId="{E99738F5-EFC9-46EE-9A7D-65380A1FB456}">
      <dgm:prSet/>
      <dgm:spPr/>
      <dgm:t>
        <a:bodyPr/>
        <a:lstStyle/>
        <a:p>
          <a:endParaRPr lang="en-US"/>
        </a:p>
      </dgm:t>
    </dgm:pt>
    <dgm:pt modelId="{2627FD3B-8C74-4967-BBDA-3B8085FAFEC6}" type="sibTrans" cxnId="{E99738F5-EFC9-46EE-9A7D-65380A1FB456}">
      <dgm:prSet/>
      <dgm:spPr/>
      <dgm:t>
        <a:bodyPr/>
        <a:lstStyle/>
        <a:p>
          <a:endParaRPr lang="en-US"/>
        </a:p>
      </dgm:t>
    </dgm:pt>
    <dgm:pt modelId="{28D483EA-5AB2-4D06-9010-030C2A15AE76}" type="pres">
      <dgm:prSet presAssocID="{48CCCB88-CD8A-4F58-B552-F77FF10CF7DA}" presName="diagram" presStyleCnt="0">
        <dgm:presLayoutVars>
          <dgm:dir/>
          <dgm:resizeHandles val="exact"/>
        </dgm:presLayoutVars>
      </dgm:prSet>
      <dgm:spPr/>
    </dgm:pt>
    <dgm:pt modelId="{8806B843-8659-45B8-A428-2CB1D4B58C87}" type="pres">
      <dgm:prSet presAssocID="{55B4B6B1-2916-46E6-832B-FF355242C59D}" presName="node" presStyleLbl="node1" presStyleIdx="0" presStyleCnt="4">
        <dgm:presLayoutVars>
          <dgm:bulletEnabled val="1"/>
        </dgm:presLayoutVars>
      </dgm:prSet>
      <dgm:spPr/>
    </dgm:pt>
    <dgm:pt modelId="{256B3E77-AF42-4035-96CE-81A48FDFD33A}" type="pres">
      <dgm:prSet presAssocID="{855451E6-2FC4-4173-8C7B-ACE16CFA013F}" presName="sibTrans" presStyleCnt="0"/>
      <dgm:spPr/>
    </dgm:pt>
    <dgm:pt modelId="{F71FB430-BABC-4047-B99A-8192DC3A70AA}" type="pres">
      <dgm:prSet presAssocID="{224E4413-57ED-41ED-BF62-AD3AB4290F68}" presName="node" presStyleLbl="node1" presStyleIdx="1" presStyleCnt="4">
        <dgm:presLayoutVars>
          <dgm:bulletEnabled val="1"/>
        </dgm:presLayoutVars>
      </dgm:prSet>
      <dgm:spPr/>
    </dgm:pt>
    <dgm:pt modelId="{D2BF893D-17A1-4EC3-9580-4365D549BD0C}" type="pres">
      <dgm:prSet presAssocID="{527C8C22-D5C8-47D4-8322-EEEFB0B6A0D0}" presName="sibTrans" presStyleCnt="0"/>
      <dgm:spPr/>
    </dgm:pt>
    <dgm:pt modelId="{B60AD8B6-1134-434C-92AB-F26EA79C3C7D}" type="pres">
      <dgm:prSet presAssocID="{7040C51D-F186-40A2-AE6C-019AB84D9338}" presName="node" presStyleLbl="node1" presStyleIdx="2" presStyleCnt="4">
        <dgm:presLayoutVars>
          <dgm:bulletEnabled val="1"/>
        </dgm:presLayoutVars>
      </dgm:prSet>
      <dgm:spPr/>
    </dgm:pt>
    <dgm:pt modelId="{5F0EC9C3-B824-4EFC-A28F-769E9165F2F2}" type="pres">
      <dgm:prSet presAssocID="{FE6E3BA7-AF47-44AB-BF5D-9BC7AFD6CA72}" presName="sibTrans" presStyleCnt="0"/>
      <dgm:spPr/>
    </dgm:pt>
    <dgm:pt modelId="{C35F028E-5B8A-4D73-A0F6-1E1E4253BF49}" type="pres">
      <dgm:prSet presAssocID="{0152937A-6B87-4481-8D4D-6094A2CA78E3}" presName="node" presStyleLbl="node1" presStyleIdx="3" presStyleCnt="4">
        <dgm:presLayoutVars>
          <dgm:bulletEnabled val="1"/>
        </dgm:presLayoutVars>
      </dgm:prSet>
      <dgm:spPr/>
    </dgm:pt>
  </dgm:ptLst>
  <dgm:cxnLst>
    <dgm:cxn modelId="{DEB5B120-7F51-4A73-9BBE-E31ED0A79C58}" type="presOf" srcId="{48CCCB88-CD8A-4F58-B552-F77FF10CF7DA}" destId="{28D483EA-5AB2-4D06-9010-030C2A15AE76}" srcOrd="0" destOrd="0" presId="urn:microsoft.com/office/officeart/2005/8/layout/default"/>
    <dgm:cxn modelId="{D0582726-813D-461C-9090-D87AA55416E5}" srcId="{48CCCB88-CD8A-4F58-B552-F77FF10CF7DA}" destId="{7040C51D-F186-40A2-AE6C-019AB84D9338}" srcOrd="2" destOrd="0" parTransId="{6459EEB2-85F4-4B94-B072-2B6EA9192D16}" sibTransId="{FE6E3BA7-AF47-44AB-BF5D-9BC7AFD6CA72}"/>
    <dgm:cxn modelId="{904BD728-4533-4BE4-A653-790AEBBB2455}" type="presOf" srcId="{7040C51D-F186-40A2-AE6C-019AB84D9338}" destId="{B60AD8B6-1134-434C-92AB-F26EA79C3C7D}" srcOrd="0" destOrd="0" presId="urn:microsoft.com/office/officeart/2005/8/layout/default"/>
    <dgm:cxn modelId="{84E7E75D-3CBE-4D82-83FA-32651E80DCE6}" type="presOf" srcId="{224E4413-57ED-41ED-BF62-AD3AB4290F68}" destId="{F71FB430-BABC-4047-B99A-8192DC3A70AA}" srcOrd="0" destOrd="0" presId="urn:microsoft.com/office/officeart/2005/8/layout/default"/>
    <dgm:cxn modelId="{AB0B0C44-19B4-4826-9993-4E60CB882BCB}" type="presOf" srcId="{55B4B6B1-2916-46E6-832B-FF355242C59D}" destId="{8806B843-8659-45B8-A428-2CB1D4B58C87}" srcOrd="0" destOrd="0" presId="urn:microsoft.com/office/officeart/2005/8/layout/default"/>
    <dgm:cxn modelId="{CCA7D64B-F85C-43E6-8734-DF3B4CC7AAD0}" srcId="{48CCCB88-CD8A-4F58-B552-F77FF10CF7DA}" destId="{55B4B6B1-2916-46E6-832B-FF355242C59D}" srcOrd="0" destOrd="0" parTransId="{C96F57D3-A32C-4EF7-B7A0-B0EEDECAE346}" sibTransId="{855451E6-2FC4-4173-8C7B-ACE16CFA013F}"/>
    <dgm:cxn modelId="{CFB002A7-20B9-402F-A90B-E2023BCB6AB0}" srcId="{48CCCB88-CD8A-4F58-B552-F77FF10CF7DA}" destId="{224E4413-57ED-41ED-BF62-AD3AB4290F68}" srcOrd="1" destOrd="0" parTransId="{73B1C231-FC8F-419B-AA3D-66B7F0F339C6}" sibTransId="{527C8C22-D5C8-47D4-8322-EEEFB0B6A0D0}"/>
    <dgm:cxn modelId="{16CA85AA-B9EB-47FF-A5D3-1D3064903DAD}" type="presOf" srcId="{0152937A-6B87-4481-8D4D-6094A2CA78E3}" destId="{C35F028E-5B8A-4D73-A0F6-1E1E4253BF49}" srcOrd="0" destOrd="0" presId="urn:microsoft.com/office/officeart/2005/8/layout/default"/>
    <dgm:cxn modelId="{E99738F5-EFC9-46EE-9A7D-65380A1FB456}" srcId="{48CCCB88-CD8A-4F58-B552-F77FF10CF7DA}" destId="{0152937A-6B87-4481-8D4D-6094A2CA78E3}" srcOrd="3" destOrd="0" parTransId="{0BD2C96C-CC66-4C63-A93B-9B6E2B2675DF}" sibTransId="{2627FD3B-8C74-4967-BBDA-3B8085FAFEC6}"/>
    <dgm:cxn modelId="{7C0CD928-D539-4767-BA83-2709C701C6A3}" type="presParOf" srcId="{28D483EA-5AB2-4D06-9010-030C2A15AE76}" destId="{8806B843-8659-45B8-A428-2CB1D4B58C87}" srcOrd="0" destOrd="0" presId="urn:microsoft.com/office/officeart/2005/8/layout/default"/>
    <dgm:cxn modelId="{4D85DB91-D523-407A-90DD-5EEA4682CD89}" type="presParOf" srcId="{28D483EA-5AB2-4D06-9010-030C2A15AE76}" destId="{256B3E77-AF42-4035-96CE-81A48FDFD33A}" srcOrd="1" destOrd="0" presId="urn:microsoft.com/office/officeart/2005/8/layout/default"/>
    <dgm:cxn modelId="{57F84DB6-8610-49ED-A133-611F161C1E14}" type="presParOf" srcId="{28D483EA-5AB2-4D06-9010-030C2A15AE76}" destId="{F71FB430-BABC-4047-B99A-8192DC3A70AA}" srcOrd="2" destOrd="0" presId="urn:microsoft.com/office/officeart/2005/8/layout/default"/>
    <dgm:cxn modelId="{7F2FB029-58CD-4AA0-8A05-481CCD6D21C9}" type="presParOf" srcId="{28D483EA-5AB2-4D06-9010-030C2A15AE76}" destId="{D2BF893D-17A1-4EC3-9580-4365D549BD0C}" srcOrd="3" destOrd="0" presId="urn:microsoft.com/office/officeart/2005/8/layout/default"/>
    <dgm:cxn modelId="{C582DD70-2F7B-43F9-8AC6-2EEC43D6A082}" type="presParOf" srcId="{28D483EA-5AB2-4D06-9010-030C2A15AE76}" destId="{B60AD8B6-1134-434C-92AB-F26EA79C3C7D}" srcOrd="4" destOrd="0" presId="urn:microsoft.com/office/officeart/2005/8/layout/default"/>
    <dgm:cxn modelId="{1F67CD10-6C96-4E4D-911D-92356E41273F}" type="presParOf" srcId="{28D483EA-5AB2-4D06-9010-030C2A15AE76}" destId="{5F0EC9C3-B824-4EFC-A28F-769E9165F2F2}" srcOrd="5" destOrd="0" presId="urn:microsoft.com/office/officeart/2005/8/layout/default"/>
    <dgm:cxn modelId="{D39C7287-EA5D-400B-9E1D-074CCC50F436}" type="presParOf" srcId="{28D483EA-5AB2-4D06-9010-030C2A15AE76}" destId="{C35F028E-5B8A-4D73-A0F6-1E1E4253BF49}" srcOrd="6" destOrd="0" presId="urn:microsoft.com/office/officeart/2005/8/layout/defaul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A943CA2-DBF5-41BD-B993-78B54C688F18}" type="doc">
      <dgm:prSet loTypeId="urn:microsoft.com/office/officeart/2005/8/layout/default" loCatId="list" qsTypeId="urn:microsoft.com/office/officeart/2005/8/quickstyle/simple5" qsCatId="simple" csTypeId="urn:microsoft.com/office/officeart/2005/8/colors/accent2_2" csCatId="accent2" phldr="1"/>
      <dgm:spPr/>
      <dgm:t>
        <a:bodyPr/>
        <a:lstStyle/>
        <a:p>
          <a:endParaRPr lang="en-US"/>
        </a:p>
      </dgm:t>
    </dgm:pt>
    <dgm:pt modelId="{5A7680A0-E8D3-4FF3-9DF9-1A6FFD0879B8}">
      <dgm:prSet/>
      <dgm:spPr/>
      <dgm:t>
        <a:bodyPr/>
        <a:lstStyle/>
        <a:p>
          <a:r>
            <a:rPr lang="en-US"/>
            <a:t>ACCURACY: 0.955983978469</a:t>
          </a:r>
        </a:p>
      </dgm:t>
    </dgm:pt>
    <dgm:pt modelId="{8E6F1A57-4FE9-4A9F-BF8F-592100BCE54A}" type="parTrans" cxnId="{FAB24E04-499F-48E8-9510-EDCBC159470C}">
      <dgm:prSet/>
      <dgm:spPr/>
      <dgm:t>
        <a:bodyPr/>
        <a:lstStyle/>
        <a:p>
          <a:endParaRPr lang="en-US"/>
        </a:p>
      </dgm:t>
    </dgm:pt>
    <dgm:pt modelId="{403EE7DF-34B7-4CE7-B623-07B8150BD0F9}" type="sibTrans" cxnId="{FAB24E04-499F-48E8-9510-EDCBC159470C}">
      <dgm:prSet/>
      <dgm:spPr/>
      <dgm:t>
        <a:bodyPr/>
        <a:lstStyle/>
        <a:p>
          <a:endParaRPr lang="en-US"/>
        </a:p>
      </dgm:t>
    </dgm:pt>
    <dgm:pt modelId="{5167AB22-A3F6-4668-988F-51D7D5C305F6}">
      <dgm:prSet/>
      <dgm:spPr/>
      <dgm:t>
        <a:bodyPr/>
        <a:lstStyle/>
        <a:p>
          <a:r>
            <a:rPr lang="en-US"/>
            <a:t>RECALL: 0.767137136912</a:t>
          </a:r>
        </a:p>
      </dgm:t>
    </dgm:pt>
    <dgm:pt modelId="{DF8DF1A9-F138-4959-B613-AA11A6237BDC}" type="parTrans" cxnId="{1FB27C25-2A2B-4973-BC6C-05F5FB52F8A8}">
      <dgm:prSet/>
      <dgm:spPr/>
      <dgm:t>
        <a:bodyPr/>
        <a:lstStyle/>
        <a:p>
          <a:endParaRPr lang="en-US"/>
        </a:p>
      </dgm:t>
    </dgm:pt>
    <dgm:pt modelId="{1C0B7FD1-B7C5-41F1-8DC1-67D2868338DE}" type="sibTrans" cxnId="{1FB27C25-2A2B-4973-BC6C-05F5FB52F8A8}">
      <dgm:prSet/>
      <dgm:spPr/>
      <dgm:t>
        <a:bodyPr/>
        <a:lstStyle/>
        <a:p>
          <a:endParaRPr lang="en-US"/>
        </a:p>
      </dgm:t>
    </dgm:pt>
    <dgm:pt modelId="{D3FAC8F1-44A0-4825-88B8-533E98B59443}">
      <dgm:prSet/>
      <dgm:spPr/>
      <dgm:t>
        <a:bodyPr/>
        <a:lstStyle/>
        <a:p>
          <a:r>
            <a:rPr lang="en-US"/>
            <a:t>SPECIFICITY: 0.98352781244</a:t>
          </a:r>
        </a:p>
      </dgm:t>
    </dgm:pt>
    <dgm:pt modelId="{075B79D5-1E8C-4314-85CF-4801A73E0639}" type="parTrans" cxnId="{3F74558D-D08E-435F-BD62-4E3836FFE685}">
      <dgm:prSet/>
      <dgm:spPr/>
      <dgm:t>
        <a:bodyPr/>
        <a:lstStyle/>
        <a:p>
          <a:endParaRPr lang="en-US"/>
        </a:p>
      </dgm:t>
    </dgm:pt>
    <dgm:pt modelId="{3B157C19-C65F-428F-A72F-BF4A70FC06B3}" type="sibTrans" cxnId="{3F74558D-D08E-435F-BD62-4E3836FFE685}">
      <dgm:prSet/>
      <dgm:spPr/>
      <dgm:t>
        <a:bodyPr/>
        <a:lstStyle/>
        <a:p>
          <a:endParaRPr lang="en-US"/>
        </a:p>
      </dgm:t>
    </dgm:pt>
    <dgm:pt modelId="{8313530A-EA6D-41EF-BD83-26045EE186A8}">
      <dgm:prSet/>
      <dgm:spPr/>
      <dgm:t>
        <a:bodyPr/>
        <a:lstStyle/>
        <a:p>
          <a:r>
            <a:rPr lang="en-US"/>
            <a:t>PRECISION: 0.871673216962</a:t>
          </a:r>
        </a:p>
      </dgm:t>
    </dgm:pt>
    <dgm:pt modelId="{82FB2C66-C333-4C26-BE4C-3FF93A42E115}" type="parTrans" cxnId="{B6A07314-69F0-4B48-92AC-FC98CD8B65C7}">
      <dgm:prSet/>
      <dgm:spPr/>
      <dgm:t>
        <a:bodyPr/>
        <a:lstStyle/>
        <a:p>
          <a:endParaRPr lang="en-US"/>
        </a:p>
      </dgm:t>
    </dgm:pt>
    <dgm:pt modelId="{1C644503-00BC-4F4F-AA17-929EB81ACFEC}" type="sibTrans" cxnId="{B6A07314-69F0-4B48-92AC-FC98CD8B65C7}">
      <dgm:prSet/>
      <dgm:spPr/>
      <dgm:t>
        <a:bodyPr/>
        <a:lstStyle/>
        <a:p>
          <a:endParaRPr lang="en-US"/>
        </a:p>
      </dgm:t>
    </dgm:pt>
    <dgm:pt modelId="{E07842C7-047B-40FC-B7C3-51ADEC14998D}">
      <dgm:prSet/>
      <dgm:spPr/>
      <dgm:t>
        <a:bodyPr/>
        <a:lstStyle/>
        <a:p>
          <a:r>
            <a:rPr lang="en-US"/>
            <a:t>F1</a:t>
          </a:r>
          <a:r>
            <a:rPr lang="en-US">
              <a:latin typeface="Garamond" panose="02020404030301010803"/>
            </a:rPr>
            <a:t> </a:t>
          </a:r>
          <a:r>
            <a:rPr lang="en-US"/>
            <a:t>SCORE: 0.816071114516</a:t>
          </a:r>
        </a:p>
      </dgm:t>
    </dgm:pt>
    <dgm:pt modelId="{B2F8B438-C323-463A-8E35-36EDE9460F49}" type="parTrans" cxnId="{4F4792BA-5809-404C-BDB8-973BE74D68EC}">
      <dgm:prSet/>
      <dgm:spPr/>
      <dgm:t>
        <a:bodyPr/>
        <a:lstStyle/>
        <a:p>
          <a:endParaRPr lang="en-US"/>
        </a:p>
      </dgm:t>
    </dgm:pt>
    <dgm:pt modelId="{99903535-42A6-41A2-80DD-2E81C3E4B072}" type="sibTrans" cxnId="{4F4792BA-5809-404C-BDB8-973BE74D68EC}">
      <dgm:prSet/>
      <dgm:spPr/>
      <dgm:t>
        <a:bodyPr/>
        <a:lstStyle/>
        <a:p>
          <a:endParaRPr lang="en-US"/>
        </a:p>
      </dgm:t>
    </dgm:pt>
    <dgm:pt modelId="{5D094578-AA21-4272-A312-02483FCE0DF1}" type="pres">
      <dgm:prSet presAssocID="{CA943CA2-DBF5-41BD-B993-78B54C688F18}" presName="diagram" presStyleCnt="0">
        <dgm:presLayoutVars>
          <dgm:dir/>
          <dgm:resizeHandles val="exact"/>
        </dgm:presLayoutVars>
      </dgm:prSet>
      <dgm:spPr/>
    </dgm:pt>
    <dgm:pt modelId="{3EB12AF7-78AA-4903-BDD1-E1F722EF2ECF}" type="pres">
      <dgm:prSet presAssocID="{5A7680A0-E8D3-4FF3-9DF9-1A6FFD0879B8}" presName="node" presStyleLbl="node1" presStyleIdx="0" presStyleCnt="5">
        <dgm:presLayoutVars>
          <dgm:bulletEnabled val="1"/>
        </dgm:presLayoutVars>
      </dgm:prSet>
      <dgm:spPr/>
    </dgm:pt>
    <dgm:pt modelId="{08EAB895-297E-4DFE-A91F-1F60EC6739E4}" type="pres">
      <dgm:prSet presAssocID="{403EE7DF-34B7-4CE7-B623-07B8150BD0F9}" presName="sibTrans" presStyleCnt="0"/>
      <dgm:spPr/>
    </dgm:pt>
    <dgm:pt modelId="{3DF57DAA-581D-4226-96AC-BC802EF55A1D}" type="pres">
      <dgm:prSet presAssocID="{5167AB22-A3F6-4668-988F-51D7D5C305F6}" presName="node" presStyleLbl="node1" presStyleIdx="1" presStyleCnt="5">
        <dgm:presLayoutVars>
          <dgm:bulletEnabled val="1"/>
        </dgm:presLayoutVars>
      </dgm:prSet>
      <dgm:spPr/>
    </dgm:pt>
    <dgm:pt modelId="{A5CFBBE3-22BA-482A-85D0-0D6012DA78F2}" type="pres">
      <dgm:prSet presAssocID="{1C0B7FD1-B7C5-41F1-8DC1-67D2868338DE}" presName="sibTrans" presStyleCnt="0"/>
      <dgm:spPr/>
    </dgm:pt>
    <dgm:pt modelId="{10F2D018-4402-42DC-B10D-F51804CBCE98}" type="pres">
      <dgm:prSet presAssocID="{D3FAC8F1-44A0-4825-88B8-533E98B59443}" presName="node" presStyleLbl="node1" presStyleIdx="2" presStyleCnt="5">
        <dgm:presLayoutVars>
          <dgm:bulletEnabled val="1"/>
        </dgm:presLayoutVars>
      </dgm:prSet>
      <dgm:spPr/>
    </dgm:pt>
    <dgm:pt modelId="{AE9AEDF6-760D-418C-975E-BA5AB320C059}" type="pres">
      <dgm:prSet presAssocID="{3B157C19-C65F-428F-A72F-BF4A70FC06B3}" presName="sibTrans" presStyleCnt="0"/>
      <dgm:spPr/>
    </dgm:pt>
    <dgm:pt modelId="{31083084-E1E8-4EBD-B6C4-3B36B943074F}" type="pres">
      <dgm:prSet presAssocID="{8313530A-EA6D-41EF-BD83-26045EE186A8}" presName="node" presStyleLbl="node1" presStyleIdx="3" presStyleCnt="5">
        <dgm:presLayoutVars>
          <dgm:bulletEnabled val="1"/>
        </dgm:presLayoutVars>
      </dgm:prSet>
      <dgm:spPr/>
    </dgm:pt>
    <dgm:pt modelId="{08002555-FE21-4EEE-9AA2-8721816142E9}" type="pres">
      <dgm:prSet presAssocID="{1C644503-00BC-4F4F-AA17-929EB81ACFEC}" presName="sibTrans" presStyleCnt="0"/>
      <dgm:spPr/>
    </dgm:pt>
    <dgm:pt modelId="{20E3F851-EBC2-4D4F-9DC7-EE8C0C1F0EA9}" type="pres">
      <dgm:prSet presAssocID="{E07842C7-047B-40FC-B7C3-51ADEC14998D}" presName="node" presStyleLbl="node1" presStyleIdx="4" presStyleCnt="5">
        <dgm:presLayoutVars>
          <dgm:bulletEnabled val="1"/>
        </dgm:presLayoutVars>
      </dgm:prSet>
      <dgm:spPr/>
    </dgm:pt>
  </dgm:ptLst>
  <dgm:cxnLst>
    <dgm:cxn modelId="{FAB24E04-499F-48E8-9510-EDCBC159470C}" srcId="{CA943CA2-DBF5-41BD-B993-78B54C688F18}" destId="{5A7680A0-E8D3-4FF3-9DF9-1A6FFD0879B8}" srcOrd="0" destOrd="0" parTransId="{8E6F1A57-4FE9-4A9F-BF8F-592100BCE54A}" sibTransId="{403EE7DF-34B7-4CE7-B623-07B8150BD0F9}"/>
    <dgm:cxn modelId="{F544B710-90E0-4B37-B419-DE0F59CC9ADE}" type="presOf" srcId="{5167AB22-A3F6-4668-988F-51D7D5C305F6}" destId="{3DF57DAA-581D-4226-96AC-BC802EF55A1D}" srcOrd="0" destOrd="0" presId="urn:microsoft.com/office/officeart/2005/8/layout/default"/>
    <dgm:cxn modelId="{D185DD13-331F-45A1-B858-82E952678E97}" type="presOf" srcId="{CA943CA2-DBF5-41BD-B993-78B54C688F18}" destId="{5D094578-AA21-4272-A312-02483FCE0DF1}" srcOrd="0" destOrd="0" presId="urn:microsoft.com/office/officeart/2005/8/layout/default"/>
    <dgm:cxn modelId="{B6A07314-69F0-4B48-92AC-FC98CD8B65C7}" srcId="{CA943CA2-DBF5-41BD-B993-78B54C688F18}" destId="{8313530A-EA6D-41EF-BD83-26045EE186A8}" srcOrd="3" destOrd="0" parTransId="{82FB2C66-C333-4C26-BE4C-3FF93A42E115}" sibTransId="{1C644503-00BC-4F4F-AA17-929EB81ACFEC}"/>
    <dgm:cxn modelId="{1FB27C25-2A2B-4973-BC6C-05F5FB52F8A8}" srcId="{CA943CA2-DBF5-41BD-B993-78B54C688F18}" destId="{5167AB22-A3F6-4668-988F-51D7D5C305F6}" srcOrd="1" destOrd="0" parTransId="{DF8DF1A9-F138-4959-B613-AA11A6237BDC}" sibTransId="{1C0B7FD1-B7C5-41F1-8DC1-67D2868338DE}"/>
    <dgm:cxn modelId="{4FBB8E31-9E98-4CC9-99AE-F8584CA87D97}" type="presOf" srcId="{5A7680A0-E8D3-4FF3-9DF9-1A6FFD0879B8}" destId="{3EB12AF7-78AA-4903-BDD1-E1F722EF2ECF}" srcOrd="0" destOrd="0" presId="urn:microsoft.com/office/officeart/2005/8/layout/default"/>
    <dgm:cxn modelId="{19B71571-20F0-4066-88A6-5AE517570043}" type="presOf" srcId="{E07842C7-047B-40FC-B7C3-51ADEC14998D}" destId="{20E3F851-EBC2-4D4F-9DC7-EE8C0C1F0EA9}" srcOrd="0" destOrd="0" presId="urn:microsoft.com/office/officeart/2005/8/layout/default"/>
    <dgm:cxn modelId="{3F74558D-D08E-435F-BD62-4E3836FFE685}" srcId="{CA943CA2-DBF5-41BD-B993-78B54C688F18}" destId="{D3FAC8F1-44A0-4825-88B8-533E98B59443}" srcOrd="2" destOrd="0" parTransId="{075B79D5-1E8C-4314-85CF-4801A73E0639}" sibTransId="{3B157C19-C65F-428F-A72F-BF4A70FC06B3}"/>
    <dgm:cxn modelId="{4A949991-8E96-4B3D-9CB4-9BD7B665B94C}" type="presOf" srcId="{D3FAC8F1-44A0-4825-88B8-533E98B59443}" destId="{10F2D018-4402-42DC-B10D-F51804CBCE98}" srcOrd="0" destOrd="0" presId="urn:microsoft.com/office/officeart/2005/8/layout/default"/>
    <dgm:cxn modelId="{4F4792BA-5809-404C-BDB8-973BE74D68EC}" srcId="{CA943CA2-DBF5-41BD-B993-78B54C688F18}" destId="{E07842C7-047B-40FC-B7C3-51ADEC14998D}" srcOrd="4" destOrd="0" parTransId="{B2F8B438-C323-463A-8E35-36EDE9460F49}" sibTransId="{99903535-42A6-41A2-80DD-2E81C3E4B072}"/>
    <dgm:cxn modelId="{B91D55F0-D89D-4440-82B9-BDBBA9C7346F}" type="presOf" srcId="{8313530A-EA6D-41EF-BD83-26045EE186A8}" destId="{31083084-E1E8-4EBD-B6C4-3B36B943074F}" srcOrd="0" destOrd="0" presId="urn:microsoft.com/office/officeart/2005/8/layout/default"/>
    <dgm:cxn modelId="{17D0471C-4175-4BA7-854B-96B4428AEED1}" type="presParOf" srcId="{5D094578-AA21-4272-A312-02483FCE0DF1}" destId="{3EB12AF7-78AA-4903-BDD1-E1F722EF2ECF}" srcOrd="0" destOrd="0" presId="urn:microsoft.com/office/officeart/2005/8/layout/default"/>
    <dgm:cxn modelId="{366C022C-E7C6-4306-A681-9238F6E3A366}" type="presParOf" srcId="{5D094578-AA21-4272-A312-02483FCE0DF1}" destId="{08EAB895-297E-4DFE-A91F-1F60EC6739E4}" srcOrd="1" destOrd="0" presId="urn:microsoft.com/office/officeart/2005/8/layout/default"/>
    <dgm:cxn modelId="{75EC8792-5773-4CB8-8C25-1F498FC054CD}" type="presParOf" srcId="{5D094578-AA21-4272-A312-02483FCE0DF1}" destId="{3DF57DAA-581D-4226-96AC-BC802EF55A1D}" srcOrd="2" destOrd="0" presId="urn:microsoft.com/office/officeart/2005/8/layout/default"/>
    <dgm:cxn modelId="{8B8D86BF-12D7-47B1-9854-749FFC960D74}" type="presParOf" srcId="{5D094578-AA21-4272-A312-02483FCE0DF1}" destId="{A5CFBBE3-22BA-482A-85D0-0D6012DA78F2}" srcOrd="3" destOrd="0" presId="urn:microsoft.com/office/officeart/2005/8/layout/default"/>
    <dgm:cxn modelId="{D9756A3D-44E4-4CB0-9A1D-7DBE301475CC}" type="presParOf" srcId="{5D094578-AA21-4272-A312-02483FCE0DF1}" destId="{10F2D018-4402-42DC-B10D-F51804CBCE98}" srcOrd="4" destOrd="0" presId="urn:microsoft.com/office/officeart/2005/8/layout/default"/>
    <dgm:cxn modelId="{B0CF71FB-1FD8-413F-9C34-F4FA710EA7A7}" type="presParOf" srcId="{5D094578-AA21-4272-A312-02483FCE0DF1}" destId="{AE9AEDF6-760D-418C-975E-BA5AB320C059}" srcOrd="5" destOrd="0" presId="urn:microsoft.com/office/officeart/2005/8/layout/default"/>
    <dgm:cxn modelId="{509C86DF-4A9A-4F21-9665-98846476010B}" type="presParOf" srcId="{5D094578-AA21-4272-A312-02483FCE0DF1}" destId="{31083084-E1E8-4EBD-B6C4-3B36B943074F}" srcOrd="6" destOrd="0" presId="urn:microsoft.com/office/officeart/2005/8/layout/default"/>
    <dgm:cxn modelId="{815510C8-042A-4D46-BEA4-661D27BAD7CB}" type="presParOf" srcId="{5D094578-AA21-4272-A312-02483FCE0DF1}" destId="{08002555-FE21-4EEE-9AA2-8721816142E9}" srcOrd="7" destOrd="0" presId="urn:microsoft.com/office/officeart/2005/8/layout/default"/>
    <dgm:cxn modelId="{EC6170C8-B51F-4251-93E7-7DAF8E33EAF1}" type="presParOf" srcId="{5D094578-AA21-4272-A312-02483FCE0DF1}" destId="{20E3F851-EBC2-4D4F-9DC7-EE8C0C1F0EA9}" srcOrd="8" destOrd="0" presId="urn:microsoft.com/office/officeart/2005/8/layout/defaul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95F2A7E-3A8B-4409-92E0-511A26F1282A}">
      <dsp:nvSpPr>
        <dsp:cNvPr id="0" name=""/>
        <dsp:cNvSpPr/>
      </dsp:nvSpPr>
      <dsp:spPr>
        <a:xfrm>
          <a:off x="0" y="140099"/>
          <a:ext cx="9601196" cy="514800"/>
        </a:xfrm>
        <a:prstGeom prst="round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rtl="0">
            <a:lnSpc>
              <a:spcPct val="90000"/>
            </a:lnSpc>
            <a:spcBef>
              <a:spcPct val="0"/>
            </a:spcBef>
            <a:spcAft>
              <a:spcPct val="35000"/>
            </a:spcAft>
            <a:buNone/>
          </a:pPr>
          <a:r>
            <a:rPr lang="en-US" sz="2200" kern="1200" dirty="0">
              <a:latin typeface="Garamond" panose="02020404030301010803"/>
            </a:rPr>
            <a:t> </a:t>
          </a:r>
          <a:r>
            <a:rPr lang="en-US" sz="2200" b="0" i="0" u="none" strike="noStrike" kern="1200" cap="none" baseline="0" noProof="0" dirty="0">
              <a:latin typeface="Garamond"/>
            </a:rPr>
            <a:t>Course Instructors</a:t>
          </a:r>
          <a:endParaRPr lang="en-US" sz="2200" kern="1200" dirty="0">
            <a:latin typeface="Garamond" panose="02020404030301010803"/>
          </a:endParaRPr>
        </a:p>
      </dsp:txBody>
      <dsp:txXfrm>
        <a:off x="25130" y="165229"/>
        <a:ext cx="9550936" cy="464540"/>
      </dsp:txXfrm>
    </dsp:sp>
    <dsp:sp modelId="{67D89795-8518-43F9-8A16-2BD1FBEF4858}">
      <dsp:nvSpPr>
        <dsp:cNvPr id="0" name=""/>
        <dsp:cNvSpPr/>
      </dsp:nvSpPr>
      <dsp:spPr>
        <a:xfrm>
          <a:off x="0" y="654899"/>
          <a:ext cx="9601196" cy="5464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38" tIns="27940" rIns="156464" bIns="27940" numCol="1" spcCol="1270" anchor="t" anchorCtr="0">
          <a:noAutofit/>
        </a:bodyPr>
        <a:lstStyle/>
        <a:p>
          <a:pPr marL="171450" lvl="1" indent="-171450" algn="l" defTabSz="755650" rtl="0">
            <a:lnSpc>
              <a:spcPct val="90000"/>
            </a:lnSpc>
            <a:spcBef>
              <a:spcPct val="0"/>
            </a:spcBef>
            <a:spcAft>
              <a:spcPct val="20000"/>
            </a:spcAft>
            <a:buChar char="•"/>
          </a:pPr>
          <a:r>
            <a:rPr lang="en-US" sz="1700" kern="1200" dirty="0">
              <a:latin typeface="Garamond" panose="02020404030301010803"/>
            </a:rPr>
            <a:t>Prof. Bijoy</a:t>
          </a:r>
          <a:r>
            <a:rPr lang="en-US" sz="1700" kern="1200" dirty="0"/>
            <a:t> Krishna Mukherjee</a:t>
          </a:r>
          <a:endParaRPr lang="en-US" sz="1700" kern="1200" dirty="0">
            <a:latin typeface="Garamond" panose="02020404030301010803"/>
          </a:endParaRPr>
        </a:p>
        <a:p>
          <a:pPr marL="171450" lvl="1" indent="-171450" algn="l" defTabSz="755650">
            <a:lnSpc>
              <a:spcPct val="90000"/>
            </a:lnSpc>
            <a:spcBef>
              <a:spcPct val="0"/>
            </a:spcBef>
            <a:spcAft>
              <a:spcPct val="20000"/>
            </a:spcAft>
            <a:buChar char="•"/>
          </a:pPr>
          <a:r>
            <a:rPr lang="en-US" sz="1700" kern="1200" dirty="0">
              <a:latin typeface="Garamond" panose="02020404030301010803"/>
            </a:rPr>
            <a:t>Prof. Surekha Bhanot</a:t>
          </a:r>
          <a:endParaRPr lang="en-US" sz="1700" kern="1200" dirty="0"/>
        </a:p>
      </dsp:txBody>
      <dsp:txXfrm>
        <a:off x="0" y="654899"/>
        <a:ext cx="9601196" cy="546480"/>
      </dsp:txXfrm>
    </dsp:sp>
    <dsp:sp modelId="{03FFAF4B-A8A4-4FE3-A97F-06E0FEEF2849}">
      <dsp:nvSpPr>
        <dsp:cNvPr id="0" name=""/>
        <dsp:cNvSpPr/>
      </dsp:nvSpPr>
      <dsp:spPr>
        <a:xfrm>
          <a:off x="0" y="1201379"/>
          <a:ext cx="9601196" cy="514800"/>
        </a:xfrm>
        <a:prstGeom prst="roundRect">
          <a:avLst/>
        </a:prstGeom>
        <a:solidFill>
          <a:schemeClr val="accent2">
            <a:hueOff val="840789"/>
            <a:satOff val="-893"/>
            <a:lumOff val="686"/>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dirty="0"/>
            <a:t>Assigned TA - </a:t>
          </a:r>
          <a:r>
            <a:rPr lang="en-US" sz="2200" kern="1200" dirty="0">
              <a:latin typeface="Garamond" panose="02020404030301010803"/>
            </a:rPr>
            <a:t> </a:t>
          </a:r>
          <a:endParaRPr lang="en-US" sz="2200" kern="1200" dirty="0"/>
        </a:p>
      </dsp:txBody>
      <dsp:txXfrm>
        <a:off x="25130" y="1226509"/>
        <a:ext cx="9550936" cy="464540"/>
      </dsp:txXfrm>
    </dsp:sp>
    <dsp:sp modelId="{54E3A1C7-8E1F-4047-ACF5-907F5093C249}">
      <dsp:nvSpPr>
        <dsp:cNvPr id="0" name=""/>
        <dsp:cNvSpPr/>
      </dsp:nvSpPr>
      <dsp:spPr>
        <a:xfrm>
          <a:off x="0" y="1716179"/>
          <a:ext cx="9601196" cy="3643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38" tIns="27940" rIns="156464" bIns="27940" numCol="1" spcCol="1270" anchor="t" anchorCtr="0">
          <a:noAutofit/>
        </a:bodyPr>
        <a:lstStyle/>
        <a:p>
          <a:pPr marL="171450" lvl="1" indent="-171450" algn="l" defTabSz="755650">
            <a:lnSpc>
              <a:spcPct val="90000"/>
            </a:lnSpc>
            <a:spcBef>
              <a:spcPct val="0"/>
            </a:spcBef>
            <a:spcAft>
              <a:spcPct val="20000"/>
            </a:spcAft>
            <a:buChar char="•"/>
          </a:pPr>
          <a:r>
            <a:rPr lang="en-US" sz="1700" kern="1200" dirty="0" err="1"/>
            <a:t>Honnesh</a:t>
          </a:r>
          <a:r>
            <a:rPr lang="en-US" sz="1700" kern="1200" dirty="0"/>
            <a:t> </a:t>
          </a:r>
          <a:r>
            <a:rPr lang="en-US" sz="1700" kern="1200" dirty="0" err="1"/>
            <a:t>Rohmetra</a:t>
          </a:r>
          <a:endParaRPr lang="en-US" sz="1700" kern="1200" dirty="0"/>
        </a:p>
      </dsp:txBody>
      <dsp:txXfrm>
        <a:off x="0" y="1716179"/>
        <a:ext cx="9601196" cy="364320"/>
      </dsp:txXfrm>
    </dsp:sp>
    <dsp:sp modelId="{F750CE12-E9C7-4CB0-9848-F5C64970A813}">
      <dsp:nvSpPr>
        <dsp:cNvPr id="0" name=""/>
        <dsp:cNvSpPr/>
      </dsp:nvSpPr>
      <dsp:spPr>
        <a:xfrm>
          <a:off x="0" y="2080499"/>
          <a:ext cx="9601196" cy="514800"/>
        </a:xfrm>
        <a:prstGeom prst="roundRect">
          <a:avLst/>
        </a:prstGeom>
        <a:solidFill>
          <a:schemeClr val="accent2">
            <a:hueOff val="1681577"/>
            <a:satOff val="-1786"/>
            <a:lumOff val="1372"/>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rtl="0">
            <a:lnSpc>
              <a:spcPct val="90000"/>
            </a:lnSpc>
            <a:spcBef>
              <a:spcPct val="0"/>
            </a:spcBef>
            <a:spcAft>
              <a:spcPct val="35000"/>
            </a:spcAft>
            <a:buNone/>
          </a:pPr>
          <a:r>
            <a:rPr lang="en-US" sz="2200" kern="1200" dirty="0"/>
            <a:t>Group Members –</a:t>
          </a:r>
          <a:r>
            <a:rPr lang="en-US" sz="2200" kern="1200" dirty="0">
              <a:latin typeface="Garamond" panose="02020404030301010803"/>
            </a:rPr>
            <a:t> </a:t>
          </a:r>
          <a:endParaRPr lang="en-US" sz="2200" kern="1200" dirty="0"/>
        </a:p>
      </dsp:txBody>
      <dsp:txXfrm>
        <a:off x="25130" y="2105629"/>
        <a:ext cx="9550936" cy="464540"/>
      </dsp:txXfrm>
    </dsp:sp>
    <dsp:sp modelId="{2B2D86F2-CEA1-4276-ABDD-DC74E2555D20}">
      <dsp:nvSpPr>
        <dsp:cNvPr id="0" name=""/>
        <dsp:cNvSpPr/>
      </dsp:nvSpPr>
      <dsp:spPr>
        <a:xfrm>
          <a:off x="0" y="2595299"/>
          <a:ext cx="9601196" cy="5464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38" tIns="27940" rIns="156464" bIns="27940" numCol="1" spcCol="1270" anchor="t" anchorCtr="0">
          <a:noAutofit/>
        </a:bodyPr>
        <a:lstStyle/>
        <a:p>
          <a:pPr marL="171450" lvl="1" indent="-171450" algn="l" defTabSz="755650">
            <a:lnSpc>
              <a:spcPct val="90000"/>
            </a:lnSpc>
            <a:spcBef>
              <a:spcPct val="0"/>
            </a:spcBef>
            <a:spcAft>
              <a:spcPct val="20000"/>
            </a:spcAft>
            <a:buChar char="•"/>
          </a:pPr>
          <a:r>
            <a:rPr lang="en-US" sz="1700" kern="1200" dirty="0"/>
            <a:t>Sanjeev Singla I.D. - 2017A8PS0152P</a:t>
          </a:r>
        </a:p>
        <a:p>
          <a:pPr marL="171450" lvl="1" indent="-171450" algn="l" defTabSz="755650">
            <a:lnSpc>
              <a:spcPct val="90000"/>
            </a:lnSpc>
            <a:spcBef>
              <a:spcPct val="0"/>
            </a:spcBef>
            <a:spcAft>
              <a:spcPct val="20000"/>
            </a:spcAft>
            <a:buChar char="•"/>
          </a:pPr>
          <a:r>
            <a:rPr lang="en-US" sz="1700" kern="1200" dirty="0"/>
            <a:t>Swastik Mohanty I.D. - 2017A8PS0282P</a:t>
          </a:r>
        </a:p>
      </dsp:txBody>
      <dsp:txXfrm>
        <a:off x="0" y="2595299"/>
        <a:ext cx="9601196" cy="546480"/>
      </dsp:txXfrm>
    </dsp:sp>
    <dsp:sp modelId="{6F9EF7BF-A677-4560-8A34-D971CCBD2714}">
      <dsp:nvSpPr>
        <dsp:cNvPr id="0" name=""/>
        <dsp:cNvSpPr/>
      </dsp:nvSpPr>
      <dsp:spPr>
        <a:xfrm>
          <a:off x="0" y="3141779"/>
          <a:ext cx="9601196" cy="514800"/>
        </a:xfrm>
        <a:prstGeom prst="roundRect">
          <a:avLst/>
        </a:prstGeom>
        <a:solidFill>
          <a:schemeClr val="accent2">
            <a:hueOff val="2522366"/>
            <a:satOff val="-2679"/>
            <a:lumOff val="2059"/>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rtl="0">
            <a:lnSpc>
              <a:spcPct val="90000"/>
            </a:lnSpc>
            <a:spcBef>
              <a:spcPct val="0"/>
            </a:spcBef>
            <a:spcAft>
              <a:spcPct val="35000"/>
            </a:spcAft>
            <a:buNone/>
          </a:pPr>
          <a:r>
            <a:rPr lang="en-US" sz="2200" kern="1200" dirty="0"/>
            <a:t>Paper I.D. - </a:t>
          </a:r>
          <a:endParaRPr lang="en-US" sz="2200" kern="1200" dirty="0">
            <a:latin typeface="Garamond" panose="02020404030301010803"/>
          </a:endParaRPr>
        </a:p>
      </dsp:txBody>
      <dsp:txXfrm>
        <a:off x="25130" y="3166909"/>
        <a:ext cx="9550936" cy="464540"/>
      </dsp:txXfrm>
    </dsp:sp>
    <dsp:sp modelId="{F83E473F-2BC8-4B3B-A206-F4B6FD6AD84E}">
      <dsp:nvSpPr>
        <dsp:cNvPr id="0" name=""/>
        <dsp:cNvSpPr/>
      </dsp:nvSpPr>
      <dsp:spPr>
        <a:xfrm>
          <a:off x="0" y="3656580"/>
          <a:ext cx="9601196" cy="3643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38" tIns="27940" rIns="156464" bIns="27940" numCol="1" spcCol="1270" anchor="t" anchorCtr="0">
          <a:noAutofit/>
        </a:bodyPr>
        <a:lstStyle/>
        <a:p>
          <a:pPr marL="171450" lvl="1" indent="-171450" algn="l" defTabSz="755650">
            <a:lnSpc>
              <a:spcPct val="90000"/>
            </a:lnSpc>
            <a:spcBef>
              <a:spcPct val="0"/>
            </a:spcBef>
            <a:spcAft>
              <a:spcPct val="20000"/>
            </a:spcAft>
            <a:buChar char="•"/>
          </a:pPr>
          <a:r>
            <a:rPr lang="en-US" sz="1700" kern="1200" dirty="0"/>
            <a:t>71</a:t>
          </a:r>
        </a:p>
      </dsp:txBody>
      <dsp:txXfrm>
        <a:off x="0" y="3656580"/>
        <a:ext cx="9601196" cy="364320"/>
      </dsp:txXfrm>
    </dsp:sp>
    <dsp:sp modelId="{F4855D18-64F8-4DFF-87F5-978CA5A46567}">
      <dsp:nvSpPr>
        <dsp:cNvPr id="0" name=""/>
        <dsp:cNvSpPr/>
      </dsp:nvSpPr>
      <dsp:spPr>
        <a:xfrm>
          <a:off x="0" y="4020900"/>
          <a:ext cx="9601196" cy="514800"/>
        </a:xfrm>
        <a:prstGeom prst="roundRect">
          <a:avLst/>
        </a:prstGeom>
        <a:solidFill>
          <a:schemeClr val="accent2">
            <a:hueOff val="3363155"/>
            <a:satOff val="-3572"/>
            <a:lumOff val="2745"/>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dirty="0"/>
            <a:t>CATEGORIES</a:t>
          </a:r>
        </a:p>
      </dsp:txBody>
      <dsp:txXfrm>
        <a:off x="25130" y="4046030"/>
        <a:ext cx="9550936" cy="464540"/>
      </dsp:txXfrm>
    </dsp:sp>
    <dsp:sp modelId="{74C382FD-AF94-4F28-9C18-BA98E6E102E1}">
      <dsp:nvSpPr>
        <dsp:cNvPr id="0" name=""/>
        <dsp:cNvSpPr/>
      </dsp:nvSpPr>
      <dsp:spPr>
        <a:xfrm>
          <a:off x="0" y="4535700"/>
          <a:ext cx="9601196" cy="8197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38" tIns="27940" rIns="156464" bIns="27940" numCol="1" spcCol="1270" anchor="t" anchorCtr="0">
          <a:noAutofit/>
        </a:bodyPr>
        <a:lstStyle/>
        <a:p>
          <a:pPr marL="171450" lvl="1" indent="-171450" algn="l" defTabSz="755650">
            <a:lnSpc>
              <a:spcPct val="90000"/>
            </a:lnSpc>
            <a:spcBef>
              <a:spcPct val="0"/>
            </a:spcBef>
            <a:spcAft>
              <a:spcPct val="20000"/>
            </a:spcAft>
            <a:buChar char="•"/>
          </a:pPr>
          <a:r>
            <a:rPr lang="en-US" sz="1700" kern="1200" dirty="0"/>
            <a:t>CNN</a:t>
          </a:r>
        </a:p>
        <a:p>
          <a:pPr marL="171450" lvl="1" indent="-171450" algn="l" defTabSz="755650">
            <a:lnSpc>
              <a:spcPct val="90000"/>
            </a:lnSpc>
            <a:spcBef>
              <a:spcPct val="0"/>
            </a:spcBef>
            <a:spcAft>
              <a:spcPct val="20000"/>
            </a:spcAft>
            <a:buChar char="•"/>
          </a:pPr>
          <a:r>
            <a:rPr lang="en-US" sz="1700" kern="1200" dirty="0"/>
            <a:t>Semantic Segmentation</a:t>
          </a:r>
        </a:p>
        <a:p>
          <a:pPr marL="171450" lvl="1" indent="-171450" algn="l" defTabSz="755650">
            <a:lnSpc>
              <a:spcPct val="90000"/>
            </a:lnSpc>
            <a:spcBef>
              <a:spcPct val="0"/>
            </a:spcBef>
            <a:spcAft>
              <a:spcPct val="20000"/>
            </a:spcAft>
            <a:buChar char="•"/>
          </a:pPr>
          <a:r>
            <a:rPr lang="en-US" sz="1700" kern="1200" dirty="0"/>
            <a:t>Encoder-Decoder</a:t>
          </a:r>
        </a:p>
      </dsp:txBody>
      <dsp:txXfrm>
        <a:off x="0" y="4535700"/>
        <a:ext cx="9601196" cy="81972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18D2FED-F3EF-43BD-9A0C-50FF9012E2E3}">
      <dsp:nvSpPr>
        <dsp:cNvPr id="0" name=""/>
        <dsp:cNvSpPr/>
      </dsp:nvSpPr>
      <dsp:spPr>
        <a:xfrm>
          <a:off x="1967350" y="1208084"/>
          <a:ext cx="1944000" cy="1944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9691F71-8D8E-495E-9CD2-9BD7D50F35E7}">
      <dsp:nvSpPr>
        <dsp:cNvPr id="0" name=""/>
        <dsp:cNvSpPr/>
      </dsp:nvSpPr>
      <dsp:spPr>
        <a:xfrm>
          <a:off x="779350" y="3661673"/>
          <a:ext cx="4320000" cy="9436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The photographs for the DRIVE database were obtained from a diabetic retinopathy screening program in The Netherlands. The screening population consisted of 400 diabetic subjects between 25-90 years of age. Forty photographs have been randomly selected, 33 do not show any sign of diabetic retinopathy and 7 show signs of mild early diabetic retinopathy.</a:t>
          </a:r>
        </a:p>
      </dsp:txBody>
      <dsp:txXfrm>
        <a:off x="779350" y="3661673"/>
        <a:ext cx="4320000" cy="943615"/>
      </dsp:txXfrm>
    </dsp:sp>
    <dsp:sp modelId="{40A9CF9A-46F2-4B3E-A23E-85A56BC0CAE8}">
      <dsp:nvSpPr>
        <dsp:cNvPr id="0" name=""/>
        <dsp:cNvSpPr/>
      </dsp:nvSpPr>
      <dsp:spPr>
        <a:xfrm>
          <a:off x="7043350" y="1208084"/>
          <a:ext cx="1944000" cy="1944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E6DD99B-8B15-439A-922F-428479E19BEA}">
      <dsp:nvSpPr>
        <dsp:cNvPr id="0" name=""/>
        <dsp:cNvSpPr/>
      </dsp:nvSpPr>
      <dsp:spPr>
        <a:xfrm>
          <a:off x="5855350" y="3661673"/>
          <a:ext cx="4320000" cy="9436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Each image has been JPEG compressed. The images were acquired using a Canon CR5 non-mydriatic 3CCD camera with a 45-degree field of view (FOV). Each image was captured using 8 bits per color plane at 768 by 584 pixels. The FOV of each image is circular with a diameter of approximately 540 pixels. For this database, the images have been cropped around the FOV. For each image, a mask image is provided that delineates the FOV.</a:t>
          </a:r>
        </a:p>
      </dsp:txBody>
      <dsp:txXfrm>
        <a:off x="5855350" y="3661673"/>
        <a:ext cx="4320000" cy="94361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806B843-8659-45B8-A428-2CB1D4B58C87}">
      <dsp:nvSpPr>
        <dsp:cNvPr id="0" name=""/>
        <dsp:cNvSpPr/>
      </dsp:nvSpPr>
      <dsp:spPr>
        <a:xfrm>
          <a:off x="687" y="380593"/>
          <a:ext cx="2681166" cy="1608700"/>
        </a:xfrm>
        <a:prstGeom prst="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The dataset does not include 1st manual and 2nd manual images for testing the test set.</a:t>
          </a:r>
        </a:p>
      </dsp:txBody>
      <dsp:txXfrm>
        <a:off x="687" y="380593"/>
        <a:ext cx="2681166" cy="1608700"/>
      </dsp:txXfrm>
    </dsp:sp>
    <dsp:sp modelId="{F71FB430-BABC-4047-B99A-8192DC3A70AA}">
      <dsp:nvSpPr>
        <dsp:cNvPr id="0" name=""/>
        <dsp:cNvSpPr/>
      </dsp:nvSpPr>
      <dsp:spPr>
        <a:xfrm>
          <a:off x="2949970" y="380593"/>
          <a:ext cx="2681166" cy="1608700"/>
        </a:xfrm>
        <a:prstGeom prst="rect">
          <a:avLst/>
        </a:prstGeom>
        <a:solidFill>
          <a:schemeClr val="accent3">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This is because the website asks us to enter the competition and test the model themselves.</a:t>
          </a:r>
        </a:p>
      </dsp:txBody>
      <dsp:txXfrm>
        <a:off x="2949970" y="380593"/>
        <a:ext cx="2681166" cy="1608700"/>
      </dsp:txXfrm>
    </dsp:sp>
    <dsp:sp modelId="{B60AD8B6-1134-434C-92AB-F26EA79C3C7D}">
      <dsp:nvSpPr>
        <dsp:cNvPr id="0" name=""/>
        <dsp:cNvSpPr/>
      </dsp:nvSpPr>
      <dsp:spPr>
        <a:xfrm>
          <a:off x="687" y="2257410"/>
          <a:ext cx="2681166" cy="1608700"/>
        </a:xfrm>
        <a:prstGeom prst="rect">
          <a:avLst/>
        </a:prstGeom>
        <a:solidFill>
          <a:schemeClr val="accent4">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We have divide the training set again to make a new test set to solve this problem.</a:t>
          </a:r>
        </a:p>
      </dsp:txBody>
      <dsp:txXfrm>
        <a:off x="687" y="2257410"/>
        <a:ext cx="2681166" cy="1608700"/>
      </dsp:txXfrm>
    </dsp:sp>
    <dsp:sp modelId="{C35F028E-5B8A-4D73-A0F6-1E1E4253BF49}">
      <dsp:nvSpPr>
        <dsp:cNvPr id="0" name=""/>
        <dsp:cNvSpPr/>
      </dsp:nvSpPr>
      <dsp:spPr>
        <a:xfrm>
          <a:off x="2949970" y="2257410"/>
          <a:ext cx="2681166" cy="1608700"/>
        </a:xfrm>
        <a:prstGeom prst="rect">
          <a:avLst/>
        </a:prstGeom>
        <a:solidFill>
          <a:schemeClr val="accent5">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We have also tried other data augmentation techniques to increase the test data set size but we didn't get any promising results.</a:t>
          </a:r>
        </a:p>
      </dsp:txBody>
      <dsp:txXfrm>
        <a:off x="2949970" y="2257410"/>
        <a:ext cx="2681166" cy="16087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B12AF7-78AA-4903-BDD1-E1F722EF2ECF}">
      <dsp:nvSpPr>
        <dsp:cNvPr id="0" name=""/>
        <dsp:cNvSpPr/>
      </dsp:nvSpPr>
      <dsp:spPr>
        <a:xfrm>
          <a:off x="0" y="409569"/>
          <a:ext cx="1989277" cy="1193566"/>
        </a:xfrm>
        <a:prstGeom prst="rect">
          <a:avLst/>
        </a:prstGeom>
        <a:blipFill>
          <a:blip xmlns:r="http://schemas.openxmlformats.org/officeDocument/2006/relationships" r:embed="rId1">
            <a:duotone>
              <a:schemeClr val="accent2">
                <a:hueOff val="0"/>
                <a:satOff val="0"/>
                <a:lumOff val="0"/>
                <a:alphaOff val="0"/>
                <a:shade val="74000"/>
                <a:satMod val="130000"/>
                <a:lumMod val="90000"/>
              </a:schemeClr>
              <a:schemeClr val="accent2">
                <a:hueOff val="0"/>
                <a:satOff val="0"/>
                <a:lumOff val="0"/>
                <a:alphaOff val="0"/>
                <a:tint val="94000"/>
                <a:satMod val="120000"/>
                <a:lumMod val="104000"/>
              </a:schemeClr>
            </a:duotone>
          </a:blip>
          <a:tile tx="0" ty="0" sx="100000" sy="100000" flip="none" algn="tl"/>
        </a:blipFill>
        <a:ln>
          <a:noFill/>
        </a:ln>
        <a:effectLst>
          <a:outerShdw blurRad="38100" dist="25400" dir="5400000" rotWithShape="0">
            <a:srgbClr val="000000">
              <a:alpha val="60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ACCURACY: 0.955983978469</a:t>
          </a:r>
        </a:p>
      </dsp:txBody>
      <dsp:txXfrm>
        <a:off x="0" y="409569"/>
        <a:ext cx="1989277" cy="1193566"/>
      </dsp:txXfrm>
    </dsp:sp>
    <dsp:sp modelId="{3DF57DAA-581D-4226-96AC-BC802EF55A1D}">
      <dsp:nvSpPr>
        <dsp:cNvPr id="0" name=""/>
        <dsp:cNvSpPr/>
      </dsp:nvSpPr>
      <dsp:spPr>
        <a:xfrm>
          <a:off x="2188205" y="409569"/>
          <a:ext cx="1989277" cy="1193566"/>
        </a:xfrm>
        <a:prstGeom prst="rect">
          <a:avLst/>
        </a:prstGeom>
        <a:blipFill>
          <a:blip xmlns:r="http://schemas.openxmlformats.org/officeDocument/2006/relationships" r:embed="rId1">
            <a:duotone>
              <a:schemeClr val="accent2">
                <a:hueOff val="0"/>
                <a:satOff val="0"/>
                <a:lumOff val="0"/>
                <a:alphaOff val="0"/>
                <a:shade val="74000"/>
                <a:satMod val="130000"/>
                <a:lumMod val="90000"/>
              </a:schemeClr>
              <a:schemeClr val="accent2">
                <a:hueOff val="0"/>
                <a:satOff val="0"/>
                <a:lumOff val="0"/>
                <a:alphaOff val="0"/>
                <a:tint val="94000"/>
                <a:satMod val="120000"/>
                <a:lumMod val="104000"/>
              </a:schemeClr>
            </a:duotone>
          </a:blip>
          <a:tile tx="0" ty="0" sx="100000" sy="100000" flip="none" algn="tl"/>
        </a:blipFill>
        <a:ln>
          <a:noFill/>
        </a:ln>
        <a:effectLst>
          <a:outerShdw blurRad="38100" dist="25400" dir="5400000" rotWithShape="0">
            <a:srgbClr val="000000">
              <a:alpha val="60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RECALL: 0.767137136912</a:t>
          </a:r>
        </a:p>
      </dsp:txBody>
      <dsp:txXfrm>
        <a:off x="2188205" y="409569"/>
        <a:ext cx="1989277" cy="1193566"/>
      </dsp:txXfrm>
    </dsp:sp>
    <dsp:sp modelId="{10F2D018-4402-42DC-B10D-F51804CBCE98}">
      <dsp:nvSpPr>
        <dsp:cNvPr id="0" name=""/>
        <dsp:cNvSpPr/>
      </dsp:nvSpPr>
      <dsp:spPr>
        <a:xfrm>
          <a:off x="4376410" y="409569"/>
          <a:ext cx="1989277" cy="1193566"/>
        </a:xfrm>
        <a:prstGeom prst="rect">
          <a:avLst/>
        </a:prstGeom>
        <a:blipFill>
          <a:blip xmlns:r="http://schemas.openxmlformats.org/officeDocument/2006/relationships" r:embed="rId1">
            <a:duotone>
              <a:schemeClr val="accent2">
                <a:hueOff val="0"/>
                <a:satOff val="0"/>
                <a:lumOff val="0"/>
                <a:alphaOff val="0"/>
                <a:shade val="74000"/>
                <a:satMod val="130000"/>
                <a:lumMod val="90000"/>
              </a:schemeClr>
              <a:schemeClr val="accent2">
                <a:hueOff val="0"/>
                <a:satOff val="0"/>
                <a:lumOff val="0"/>
                <a:alphaOff val="0"/>
                <a:tint val="94000"/>
                <a:satMod val="120000"/>
                <a:lumMod val="104000"/>
              </a:schemeClr>
            </a:duotone>
          </a:blip>
          <a:tile tx="0" ty="0" sx="100000" sy="100000" flip="none" algn="tl"/>
        </a:blipFill>
        <a:ln>
          <a:noFill/>
        </a:ln>
        <a:effectLst>
          <a:outerShdw blurRad="38100" dist="25400" dir="5400000" rotWithShape="0">
            <a:srgbClr val="000000">
              <a:alpha val="60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SPECIFICITY: 0.98352781244</a:t>
          </a:r>
        </a:p>
      </dsp:txBody>
      <dsp:txXfrm>
        <a:off x="4376410" y="409569"/>
        <a:ext cx="1989277" cy="1193566"/>
      </dsp:txXfrm>
    </dsp:sp>
    <dsp:sp modelId="{31083084-E1E8-4EBD-B6C4-3B36B943074F}">
      <dsp:nvSpPr>
        <dsp:cNvPr id="0" name=""/>
        <dsp:cNvSpPr/>
      </dsp:nvSpPr>
      <dsp:spPr>
        <a:xfrm>
          <a:off x="1094102" y="1802063"/>
          <a:ext cx="1989277" cy="1193566"/>
        </a:xfrm>
        <a:prstGeom prst="rect">
          <a:avLst/>
        </a:prstGeom>
        <a:blipFill>
          <a:blip xmlns:r="http://schemas.openxmlformats.org/officeDocument/2006/relationships" r:embed="rId1">
            <a:duotone>
              <a:schemeClr val="accent2">
                <a:hueOff val="0"/>
                <a:satOff val="0"/>
                <a:lumOff val="0"/>
                <a:alphaOff val="0"/>
                <a:shade val="74000"/>
                <a:satMod val="130000"/>
                <a:lumMod val="90000"/>
              </a:schemeClr>
              <a:schemeClr val="accent2">
                <a:hueOff val="0"/>
                <a:satOff val="0"/>
                <a:lumOff val="0"/>
                <a:alphaOff val="0"/>
                <a:tint val="94000"/>
                <a:satMod val="120000"/>
                <a:lumMod val="104000"/>
              </a:schemeClr>
            </a:duotone>
          </a:blip>
          <a:tile tx="0" ty="0" sx="100000" sy="100000" flip="none" algn="tl"/>
        </a:blipFill>
        <a:ln>
          <a:noFill/>
        </a:ln>
        <a:effectLst>
          <a:outerShdw blurRad="38100" dist="25400" dir="5400000" rotWithShape="0">
            <a:srgbClr val="000000">
              <a:alpha val="60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PRECISION: 0.871673216962</a:t>
          </a:r>
        </a:p>
      </dsp:txBody>
      <dsp:txXfrm>
        <a:off x="1094102" y="1802063"/>
        <a:ext cx="1989277" cy="1193566"/>
      </dsp:txXfrm>
    </dsp:sp>
    <dsp:sp modelId="{20E3F851-EBC2-4D4F-9DC7-EE8C0C1F0EA9}">
      <dsp:nvSpPr>
        <dsp:cNvPr id="0" name=""/>
        <dsp:cNvSpPr/>
      </dsp:nvSpPr>
      <dsp:spPr>
        <a:xfrm>
          <a:off x="3282307" y="1802063"/>
          <a:ext cx="1989277" cy="1193566"/>
        </a:xfrm>
        <a:prstGeom prst="rect">
          <a:avLst/>
        </a:prstGeom>
        <a:blipFill>
          <a:blip xmlns:r="http://schemas.openxmlformats.org/officeDocument/2006/relationships" r:embed="rId1">
            <a:duotone>
              <a:schemeClr val="accent2">
                <a:hueOff val="0"/>
                <a:satOff val="0"/>
                <a:lumOff val="0"/>
                <a:alphaOff val="0"/>
                <a:shade val="74000"/>
                <a:satMod val="130000"/>
                <a:lumMod val="90000"/>
              </a:schemeClr>
              <a:schemeClr val="accent2">
                <a:hueOff val="0"/>
                <a:satOff val="0"/>
                <a:lumOff val="0"/>
                <a:alphaOff val="0"/>
                <a:tint val="94000"/>
                <a:satMod val="120000"/>
                <a:lumMod val="104000"/>
              </a:schemeClr>
            </a:duotone>
          </a:blip>
          <a:tile tx="0" ty="0" sx="100000" sy="100000" flip="none" algn="tl"/>
        </a:blipFill>
        <a:ln>
          <a:noFill/>
        </a:ln>
        <a:effectLst>
          <a:outerShdw blurRad="38100" dist="25400" dir="5400000" rotWithShape="0">
            <a:srgbClr val="000000">
              <a:alpha val="60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F1</a:t>
          </a:r>
          <a:r>
            <a:rPr lang="en-US" sz="1300" kern="1200">
              <a:latin typeface="Garamond" panose="02020404030301010803"/>
            </a:rPr>
            <a:t> </a:t>
          </a:r>
          <a:r>
            <a:rPr lang="en-US" sz="1300" kern="1200"/>
            <a:t>SCORE: 0.816071114516</a:t>
          </a:r>
        </a:p>
      </dsp:txBody>
      <dsp:txXfrm>
        <a:off x="3282307" y="1802063"/>
        <a:ext cx="1989277" cy="1193566"/>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dirty="0"/>
              <a:t>Click to edit Master title style</a:t>
            </a:r>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a:xfrm>
            <a:off x="7983232" y="5037663"/>
            <a:ext cx="897467" cy="279400"/>
          </a:xfrm>
        </p:spPr>
        <p:txBody>
          <a:bodyPr/>
          <a:lstStyle/>
          <a:p>
            <a:fld id="{B61BEF0D-F0BB-DE4B-95CE-6DB70DBA9567}" type="datetimeFigureOut">
              <a:rPr lang="en-US" dirty="0"/>
              <a:pPr/>
              <a:t>5/25/2020</a:t>
            </a:fld>
            <a:endParaRPr lang="en-US" dirty="0"/>
          </a:p>
        </p:txBody>
      </p:sp>
      <p:sp>
        <p:nvSpPr>
          <p:cNvPr id="5" name="Footer Placeholder 4"/>
          <p:cNvSpPr>
            <a:spLocks noGrp="1"/>
          </p:cNvSpPr>
          <p:nvPr>
            <p:ph type="ftr" sz="quarter" idx="11"/>
          </p:nvPr>
        </p:nvSpPr>
        <p:spPr>
          <a:xfrm>
            <a:off x="2692397" y="5037663"/>
            <a:ext cx="5214635" cy="279400"/>
          </a:xfrm>
        </p:spPr>
        <p:txBody>
          <a:bodyPr/>
          <a:lstStyle/>
          <a:p>
            <a:endParaRPr lang="en-US" dirty="0"/>
          </a:p>
        </p:txBody>
      </p:sp>
      <p:sp>
        <p:nvSpPr>
          <p:cNvPr id="6" name="Slide Number Placeholder 5"/>
          <p:cNvSpPr>
            <a:spLocks noGrp="1"/>
          </p:cNvSpPr>
          <p:nvPr>
            <p:ph type="sldNum" sz="quarter" idx="12"/>
          </p:nvPr>
        </p:nvSpPr>
        <p:spPr>
          <a:xfrm>
            <a:off x="8956900" y="5037663"/>
            <a:ext cx="551167" cy="279400"/>
          </a:xfrm>
        </p:spPr>
        <p:txBody>
          <a:bodyPr/>
          <a:lstStyle/>
          <a:p>
            <a:fld id="{D57F1E4F-1CFF-5643-939E-217C01CDF565}" type="slidenum">
              <a:rPr lang="en-US" dirty="0"/>
              <a:pPr/>
              <a:t>‹#›</a:t>
            </a:fld>
            <a:endParaRPr lang="en-US" dirty="0"/>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223081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dirty="0"/>
              <a:t>Click to edit Master title style</a:t>
            </a:r>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5/25/2020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4942690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dirty="0"/>
              <a:t>Click to edit Master title style</a:t>
            </a:r>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5/25/2020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660531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dirty="0"/>
              <a:t>Click to edit Master title style</a:t>
            </a:r>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5/25/2020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7956954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dirty="0"/>
              <a:t>Click to edit Master title style</a:t>
            </a:r>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5/25/2020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31725983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dirty="0"/>
              <a:t>Click to edit Master title style</a:t>
            </a:r>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5/25/2020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1906431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dirty="0"/>
              <a:t>Click to edit Master title style</a:t>
            </a:r>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5/25/2020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11706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dirty="0"/>
              <a:t>Click to edit Master title style</a:t>
            </a:r>
          </a:p>
        </p:txBody>
      </p:sp>
      <p:sp>
        <p:nvSpPr>
          <p:cNvPr id="3" name="Vertical Text Placeholder 2"/>
          <p:cNvSpPr>
            <a:spLocks noGrp="1"/>
          </p:cNvSpPr>
          <p:nvPr>
            <p:ph type="body" orient="vert" idx="1"/>
          </p:nvPr>
        </p:nvSpPr>
        <p:spPr/>
        <p:txBody>
          <a:bodyPr vert="eaVert" ancho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5/25/2020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6919524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dirty="0"/>
              <a:t>Click to edit Master title style</a:t>
            </a:r>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5/25/2020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382737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2647F38-B617-4D2F-AE0A-013F0C4D2C57}" type="datetimeFigureOut">
              <a:rPr lang="en-US" dirty="0"/>
              <a:t>5/25/2020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97799C9-84D9-46D2-A11E-BCF8A720529D}" type="slidenum">
              <a:rPr lang="en-US" dirty="0"/>
              <a:t>‹#›</a:t>
            </a:fld>
            <a:endParaRPr lang="en-US" dirty="0"/>
          </a:p>
        </p:txBody>
      </p:sp>
    </p:spTree>
    <p:extLst>
      <p:ext uri="{BB962C8B-B14F-4D97-AF65-F5344CB8AC3E}">
        <p14:creationId xmlns:p14="http://schemas.microsoft.com/office/powerpoint/2010/main" val="29345246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dirty="0"/>
              <a:t>Click to edit Master title style</a:t>
            </a:r>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5/25/2020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651955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05BFA754-D5C3-4E66-96A6-867B257F58DC}" type="datetimeFigureOut">
              <a:rPr lang="en-US" dirty="0"/>
              <a:t>5/25/2020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D84065D-F351-4B03-BD91-D8A6B8D4B362}" type="slidenum">
              <a:rPr lang="en-US" dirty="0"/>
              <a:t>‹#›</a:t>
            </a:fld>
            <a:endParaRPr lang="en-US" dirty="0"/>
          </a:p>
        </p:txBody>
      </p:sp>
    </p:spTree>
    <p:extLst>
      <p:ext uri="{BB962C8B-B14F-4D97-AF65-F5344CB8AC3E}">
        <p14:creationId xmlns:p14="http://schemas.microsoft.com/office/powerpoint/2010/main" val="6759740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a:t>Click to edit Master title style</a:t>
            </a:r>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B61BEF0D-F0BB-DE4B-95CE-6DB70DBA9567}" type="datetimeFigureOut">
              <a:rPr lang="en-US" dirty="0"/>
              <a:pPr/>
              <a:t>5/25/2020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413698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B61BEF0D-F0BB-DE4B-95CE-6DB70DBA9567}" type="datetimeFigureOut">
              <a:rPr lang="en-US" dirty="0"/>
              <a:pPr/>
              <a:t>5/25/2020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661346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5/25/2020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2872297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dirty="0"/>
              <a:t>Click to edit Master title style</a:t>
            </a:r>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5/25/2020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059185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dirty="0"/>
              <a:t>Click to edit Master title style</a:t>
            </a:r>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5/25/2020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0090121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5/25/2020</a:t>
            </a:fld>
            <a:endParaRPr lang="en-US" dirty="0"/>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dirty="0"/>
          </a:p>
        </p:txBody>
      </p:sp>
    </p:spTree>
    <p:extLst>
      <p:ext uri="{BB962C8B-B14F-4D97-AF65-F5344CB8AC3E}">
        <p14:creationId xmlns:p14="http://schemas.microsoft.com/office/powerpoint/2010/main" val="3736856418"/>
      </p:ext>
    </p:extLst>
  </p:cSld>
  <p:clrMap bg1="lt1" tx1="dk1" bg2="lt2" tx2="dk2" accent1="accent1" accent2="accent2" accent3="accent3" accent4="accent4" accent5="accent5" accent6="accent6" hlink="hlink" folHlink="folHlink"/>
  <p:sldLayoutIdLst>
    <p:sldLayoutId id="2147483780" r:id="rId1"/>
    <p:sldLayoutId id="2147483781" r:id="rId2"/>
    <p:sldLayoutId id="2147483782" r:id="rId3"/>
    <p:sldLayoutId id="2147483783" r:id="rId4"/>
    <p:sldLayoutId id="2147483784" r:id="rId5"/>
    <p:sldLayoutId id="2147483785" r:id="rId6"/>
    <p:sldLayoutId id="2147483786" r:id="rId7"/>
    <p:sldLayoutId id="2147483787" r:id="rId8"/>
    <p:sldLayoutId id="2147483788" r:id="rId9"/>
    <p:sldLayoutId id="2147483789" r:id="rId10"/>
    <p:sldLayoutId id="2147483790" r:id="rId11"/>
    <p:sldLayoutId id="2147483791" r:id="rId12"/>
    <p:sldLayoutId id="2147483792" r:id="rId13"/>
    <p:sldLayoutId id="2147483793" r:id="rId14"/>
    <p:sldLayoutId id="2147483794" r:id="rId15"/>
    <p:sldLayoutId id="2147483795" r:id="rId16"/>
    <p:sldLayoutId id="2147483796"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15.png"/><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5.png"/><Relationship Id="rId7" Type="http://schemas.openxmlformats.org/officeDocument/2006/relationships/image" Target="../media/image16.png"/><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18.png"/><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21.png"/><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jpeg"/><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8" Type="http://schemas.openxmlformats.org/officeDocument/2006/relationships/diagramLayout" Target="../diagrams/layout4.xml"/><Relationship Id="rId3" Type="http://schemas.openxmlformats.org/officeDocument/2006/relationships/image" Target="../media/image3.png"/><Relationship Id="rId7" Type="http://schemas.openxmlformats.org/officeDocument/2006/relationships/diagramData" Target="../diagrams/data4.xml"/><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image" Target="../media/image23.png"/><Relationship Id="rId11" Type="http://schemas.microsoft.com/office/2007/relationships/diagramDrawing" Target="../diagrams/drawing4.xml"/><Relationship Id="rId5" Type="http://schemas.openxmlformats.org/officeDocument/2006/relationships/image" Target="../media/image22.png"/><Relationship Id="rId10" Type="http://schemas.openxmlformats.org/officeDocument/2006/relationships/diagramColors" Target="../diagrams/colors4.xml"/><Relationship Id="rId4" Type="http://schemas.openxmlformats.org/officeDocument/2006/relationships/image" Target="../media/image4.png"/><Relationship Id="rId9" Type="http://schemas.openxmlformats.org/officeDocument/2006/relationships/diagramQuickStyle" Target="../diagrams/quickStyle4.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5.png"/><Relationship Id="rId7" Type="http://schemas.openxmlformats.org/officeDocument/2006/relationships/image" Target="../media/image25.png"/><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6.png"/></Relationships>
</file>

<file path=ppt/slides/_rels/slide18.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5.png"/><Relationship Id="rId7" Type="http://schemas.openxmlformats.org/officeDocument/2006/relationships/image" Target="../media/image27.png"/><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8.png"/><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image" Target="../media/image3.png"/><Relationship Id="rId7" Type="http://schemas.openxmlformats.org/officeDocument/2006/relationships/diagramQuickStyle" Target="../diagrams/quickStyle2.xml"/><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diagramLayout" Target="../diagrams/layout2.xml"/><Relationship Id="rId5" Type="http://schemas.openxmlformats.org/officeDocument/2006/relationships/diagramData" Target="../diagrams/data2.xml"/><Relationship Id="rId4" Type="http://schemas.openxmlformats.org/officeDocument/2006/relationships/image" Target="../media/image4.png"/><Relationship Id="rId9" Type="http://schemas.microsoft.com/office/2007/relationships/diagramDrawing" Target="../diagrams/drawing2.xml"/></Relationships>
</file>

<file path=ppt/slides/_rels/slide8.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13.png"/><Relationship Id="rId7" Type="http://schemas.openxmlformats.org/officeDocument/2006/relationships/diagramColors" Target="../diagrams/colors3.xml"/><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9401732C-37EE-4B98-A709-9530173F38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p>
        </p:txBody>
      </p:sp>
      <p:grpSp>
        <p:nvGrpSpPr>
          <p:cNvPr id="42" name="Group 41">
            <a:extLst>
              <a:ext uri="{FF2B5EF4-FFF2-40B4-BE49-F238E27FC236}">
                <a16:creationId xmlns:a16="http://schemas.microsoft.com/office/drawing/2014/main" id="{654E48C8-2A00-4C54-BC9C-B18EE49E9C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786"/>
            <a:ext cx="12229962" cy="6856214"/>
            <a:chOff x="-15736" y="0"/>
            <a:chExt cx="12229962" cy="6856214"/>
          </a:xfrm>
        </p:grpSpPr>
        <p:pic>
          <p:nvPicPr>
            <p:cNvPr id="43" name="Picture 42">
              <a:extLst>
                <a:ext uri="{FF2B5EF4-FFF2-40B4-BE49-F238E27FC236}">
                  <a16:creationId xmlns:a16="http://schemas.microsoft.com/office/drawing/2014/main" id="{CE0A0544-8F52-43F0-AC3E-DF683908B568}"/>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44" name="Rectangle 43">
              <a:extLst>
                <a:ext uri="{FF2B5EF4-FFF2-40B4-BE49-F238E27FC236}">
                  <a16:creationId xmlns:a16="http://schemas.microsoft.com/office/drawing/2014/main" id="{2F4057D3-A680-4443-9E51-ED920A691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45" name="Picture 44">
              <a:extLst>
                <a:ext uri="{FF2B5EF4-FFF2-40B4-BE49-F238E27FC236}">
                  <a16:creationId xmlns:a16="http://schemas.microsoft.com/office/drawing/2014/main" id="{2F6853A4-7B38-4FDE-B024-AE8BA71E738C}"/>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46" name="Picture 45">
              <a:extLst>
                <a:ext uri="{FF2B5EF4-FFF2-40B4-BE49-F238E27FC236}">
                  <a16:creationId xmlns:a16="http://schemas.microsoft.com/office/drawing/2014/main" id="{86ADF4DB-4290-4441-8F8E-04152FE60631}"/>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1"/>
          <p:cNvSpPr>
            <a:spLocks noGrp="1"/>
          </p:cNvSpPr>
          <p:nvPr>
            <p:ph type="ctrTitle"/>
          </p:nvPr>
        </p:nvSpPr>
        <p:spPr>
          <a:xfrm>
            <a:off x="997528" y="982132"/>
            <a:ext cx="4094017" cy="2823880"/>
          </a:xfrm>
        </p:spPr>
        <p:txBody>
          <a:bodyPr>
            <a:normAutofit/>
          </a:bodyPr>
          <a:lstStyle/>
          <a:p>
            <a:r>
              <a:rPr lang="en-US" sz="4800">
                <a:solidFill>
                  <a:srgbClr val="262626"/>
                </a:solidFill>
              </a:rPr>
              <a:t>NNFL Group project</a:t>
            </a:r>
          </a:p>
        </p:txBody>
      </p:sp>
      <p:pic>
        <p:nvPicPr>
          <p:cNvPr id="6" name="Picture 6" descr="A close up of a sign&#10;&#10;Description generated with very high confidence">
            <a:extLst>
              <a:ext uri="{FF2B5EF4-FFF2-40B4-BE49-F238E27FC236}">
                <a16:creationId xmlns:a16="http://schemas.microsoft.com/office/drawing/2014/main" id="{BDF0D4CB-F5C5-4B01-A254-0632622144A1}"/>
              </a:ext>
            </a:extLst>
          </p:cNvPr>
          <p:cNvPicPr>
            <a:picLocks noChangeAspect="1"/>
          </p:cNvPicPr>
          <p:nvPr/>
        </p:nvPicPr>
        <p:blipFill>
          <a:blip r:embed="rId5"/>
          <a:stretch>
            <a:fillRect/>
          </a:stretch>
        </p:blipFill>
        <p:spPr>
          <a:xfrm>
            <a:off x="5706533" y="982131"/>
            <a:ext cx="4893735" cy="4893735"/>
          </a:xfrm>
          <a:prstGeom prst="rect">
            <a:avLst/>
          </a:prstGeom>
          <a:ln w="57150" cmpd="thickThin">
            <a:solidFill>
              <a:srgbClr val="7F7F7F"/>
            </a:solidFill>
            <a:miter lim="800000"/>
          </a:ln>
        </p:spPr>
      </p:pic>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03E8C8A2-D2DA-42F8-84AA-AC5AB4251D2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934" y="0"/>
            <a:ext cx="12231160" cy="6856214"/>
            <a:chOff x="-16934" y="0"/>
            <a:chExt cx="12231160" cy="6856214"/>
          </a:xfrm>
        </p:grpSpPr>
        <p:pic>
          <p:nvPicPr>
            <p:cNvPr id="10" name="Picture 9">
              <a:extLst>
                <a:ext uri="{FF2B5EF4-FFF2-40B4-BE49-F238E27FC236}">
                  <a16:creationId xmlns:a16="http://schemas.microsoft.com/office/drawing/2014/main" id="{9A5D1FE1-4883-49B4-AD3E-D0A3F8DCE12C}"/>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1" name="Rectangle 10">
              <a:extLst>
                <a:ext uri="{FF2B5EF4-FFF2-40B4-BE49-F238E27FC236}">
                  <a16:creationId xmlns:a16="http://schemas.microsoft.com/office/drawing/2014/main" id="{7F829EAE-7CB1-410F-BAF1-55BD6DC249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2" name="Picture 11">
              <a:extLst>
                <a:ext uri="{FF2B5EF4-FFF2-40B4-BE49-F238E27FC236}">
                  <a16:creationId xmlns:a16="http://schemas.microsoft.com/office/drawing/2014/main" id="{4EA5F8CE-974F-4443-AB3C-4799C332304B}"/>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13" name="Picture 12">
              <a:extLst>
                <a:ext uri="{FF2B5EF4-FFF2-40B4-BE49-F238E27FC236}">
                  <a16:creationId xmlns:a16="http://schemas.microsoft.com/office/drawing/2014/main" id="{94075D0C-1739-4729-A5C8-5C5707A942F5}"/>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cxnSp>
        <p:nvCxnSpPr>
          <p:cNvPr id="15" name="Straight Connector 14">
            <a:extLst>
              <a:ext uri="{FF2B5EF4-FFF2-40B4-BE49-F238E27FC236}">
                <a16:creationId xmlns:a16="http://schemas.microsoft.com/office/drawing/2014/main" id="{0DFD28A6-39F3-425F-8050-E5BF1B4523B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
        <p:nvSpPr>
          <p:cNvPr id="17" name="Rectangle 16">
            <a:extLst>
              <a:ext uri="{FF2B5EF4-FFF2-40B4-BE49-F238E27FC236}">
                <a16:creationId xmlns:a16="http://schemas.microsoft.com/office/drawing/2014/main" id="{FDF8837B-BAE2-489A-8F93-69216307D5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A picture containing photo, sitting, small, black&#10;&#10;Description generated with very high confidence">
            <a:extLst>
              <a:ext uri="{FF2B5EF4-FFF2-40B4-BE49-F238E27FC236}">
                <a16:creationId xmlns:a16="http://schemas.microsoft.com/office/drawing/2014/main" id="{8EA5D64E-A782-4375-B5A7-09DFB17AEB40}"/>
              </a:ext>
            </a:extLst>
          </p:cNvPr>
          <p:cNvPicPr>
            <a:picLocks noChangeAspect="1"/>
          </p:cNvPicPr>
          <p:nvPr/>
        </p:nvPicPr>
        <p:blipFill rotWithShape="1">
          <a:blip r:embed="rId4">
            <a:alphaModFix amt="50000"/>
          </a:blip>
          <a:srcRect l="2743" r="2146" b="1"/>
          <a:stretch/>
        </p:blipFill>
        <p:spPr>
          <a:xfrm>
            <a:off x="20" y="10"/>
            <a:ext cx="12191980" cy="6857990"/>
          </a:xfrm>
          <a:prstGeom prst="rect">
            <a:avLst/>
          </a:prstGeom>
        </p:spPr>
      </p:pic>
      <p:sp>
        <p:nvSpPr>
          <p:cNvPr id="2" name="Title 1">
            <a:extLst>
              <a:ext uri="{FF2B5EF4-FFF2-40B4-BE49-F238E27FC236}">
                <a16:creationId xmlns:a16="http://schemas.microsoft.com/office/drawing/2014/main" id="{CF18B085-3810-4E10-AB04-AB4FB2040CF7}"/>
              </a:ext>
            </a:extLst>
          </p:cNvPr>
          <p:cNvSpPr>
            <a:spLocks noGrp="1"/>
          </p:cNvSpPr>
          <p:nvPr>
            <p:ph type="title"/>
          </p:nvPr>
        </p:nvSpPr>
        <p:spPr>
          <a:xfrm>
            <a:off x="2692398" y="1871131"/>
            <a:ext cx="6815669" cy="1515533"/>
          </a:xfrm>
        </p:spPr>
        <p:txBody>
          <a:bodyPr vert="horz" lIns="91440" tIns="45720" rIns="91440" bIns="45720" rtlCol="0" anchor="b">
            <a:normAutofit/>
          </a:bodyPr>
          <a:lstStyle/>
          <a:p>
            <a:r>
              <a:rPr lang="en-US" sz="5400">
                <a:solidFill>
                  <a:srgbClr val="FFFFFF"/>
                </a:solidFill>
              </a:rPr>
              <a:t>Grey-scale Conversion</a:t>
            </a:r>
          </a:p>
        </p:txBody>
      </p:sp>
      <p:cxnSp>
        <p:nvCxnSpPr>
          <p:cNvPr id="19" name="Straight Connector 18">
            <a:extLst>
              <a:ext uri="{FF2B5EF4-FFF2-40B4-BE49-F238E27FC236}">
                <a16:creationId xmlns:a16="http://schemas.microsoft.com/office/drawing/2014/main" id="{B48BEE9B-A2F4-4BF3-9EAD-16E1A7FC2DC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699932" y="3510608"/>
            <a:ext cx="5120640" cy="0"/>
          </a:xfrm>
          <a:prstGeom prst="line">
            <a:avLst/>
          </a:prstGeom>
          <a:ln>
            <a:solidFill>
              <a:srgbClr val="FFFFFF"/>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87137485"/>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749C117F-F390-437B-ADB0-57E87EFF34F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934" y="0"/>
            <a:ext cx="12231160" cy="6856214"/>
            <a:chOff x="-16934" y="0"/>
            <a:chExt cx="12231160" cy="6856214"/>
          </a:xfrm>
        </p:grpSpPr>
        <p:pic>
          <p:nvPicPr>
            <p:cNvPr id="10" name="Picture 9">
              <a:extLst>
                <a:ext uri="{FF2B5EF4-FFF2-40B4-BE49-F238E27FC236}">
                  <a16:creationId xmlns:a16="http://schemas.microsoft.com/office/drawing/2014/main" id="{A7EF42F8-2417-49A6-95CE-DE9503B0AA6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1" name="Rectangle 10">
              <a:extLst>
                <a:ext uri="{FF2B5EF4-FFF2-40B4-BE49-F238E27FC236}">
                  <a16:creationId xmlns:a16="http://schemas.microsoft.com/office/drawing/2014/main" id="{AC6F623B-2003-4AED-B02F-541A150EC1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2" name="Picture 11">
              <a:extLst>
                <a:ext uri="{FF2B5EF4-FFF2-40B4-BE49-F238E27FC236}">
                  <a16:creationId xmlns:a16="http://schemas.microsoft.com/office/drawing/2014/main" id="{CD11837A-4F3D-419F-ACE2-E80B1EA2846F}"/>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13" name="Picture 12">
              <a:extLst>
                <a:ext uri="{FF2B5EF4-FFF2-40B4-BE49-F238E27FC236}">
                  <a16:creationId xmlns:a16="http://schemas.microsoft.com/office/drawing/2014/main" id="{B9411D1A-7E2C-4A36-BE32-BF7A8E130723}"/>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cxnSp>
        <p:nvCxnSpPr>
          <p:cNvPr id="15" name="Straight Connector 14">
            <a:extLst>
              <a:ext uri="{FF2B5EF4-FFF2-40B4-BE49-F238E27FC236}">
                <a16:creationId xmlns:a16="http://schemas.microsoft.com/office/drawing/2014/main" id="{20742BC3-654B-4E41-9A6A-73A42E47763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 useBgFill="1">
        <p:nvSpPr>
          <p:cNvPr id="17" name="Rectangle 16">
            <a:extLst>
              <a:ext uri="{FF2B5EF4-FFF2-40B4-BE49-F238E27FC236}">
                <a16:creationId xmlns:a16="http://schemas.microsoft.com/office/drawing/2014/main" id="{1755C732-3264-4614-8316-41F7548371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59C7C6ED-4EA1-4532-A820-59A8ADEEE0F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786"/>
            <a:ext cx="12229962" cy="6856214"/>
            <a:chOff x="-15736" y="0"/>
            <a:chExt cx="12229962" cy="6856214"/>
          </a:xfrm>
        </p:grpSpPr>
        <p:pic>
          <p:nvPicPr>
            <p:cNvPr id="20" name="Picture 19">
              <a:extLst>
                <a:ext uri="{FF2B5EF4-FFF2-40B4-BE49-F238E27FC236}">
                  <a16:creationId xmlns:a16="http://schemas.microsoft.com/office/drawing/2014/main" id="{3A197BB7-B689-4B37-8BE2-FC23F6ED6498}"/>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1" name="Rectangle 20">
              <a:extLst>
                <a:ext uri="{FF2B5EF4-FFF2-40B4-BE49-F238E27FC236}">
                  <a16:creationId xmlns:a16="http://schemas.microsoft.com/office/drawing/2014/main" id="{E93E4556-7891-471E-B9B7-A38508C759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22" name="Picture 21">
              <a:extLst>
                <a:ext uri="{FF2B5EF4-FFF2-40B4-BE49-F238E27FC236}">
                  <a16:creationId xmlns:a16="http://schemas.microsoft.com/office/drawing/2014/main" id="{6F9C6176-D87B-4D8F-8BC3-FE6DF55C4ED8}"/>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23" name="Picture 22">
              <a:extLst>
                <a:ext uri="{FF2B5EF4-FFF2-40B4-BE49-F238E27FC236}">
                  <a16:creationId xmlns:a16="http://schemas.microsoft.com/office/drawing/2014/main" id="{B838BA48-DDFB-46B3-9EF6-031C91D27927}"/>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1">
            <a:extLst>
              <a:ext uri="{FF2B5EF4-FFF2-40B4-BE49-F238E27FC236}">
                <a16:creationId xmlns:a16="http://schemas.microsoft.com/office/drawing/2014/main" id="{208580EE-1EAA-4D49-9ABA-D5C7B7DDB42A}"/>
              </a:ext>
            </a:extLst>
          </p:cNvPr>
          <p:cNvSpPr>
            <a:spLocks noGrp="1"/>
          </p:cNvSpPr>
          <p:nvPr>
            <p:ph type="title"/>
          </p:nvPr>
        </p:nvSpPr>
        <p:spPr>
          <a:xfrm>
            <a:off x="1102619" y="4404852"/>
            <a:ext cx="9989677" cy="1054745"/>
          </a:xfrm>
        </p:spPr>
        <p:txBody>
          <a:bodyPr vert="horz" lIns="91440" tIns="45720" rIns="91440" bIns="45720" rtlCol="0" anchor="b">
            <a:normAutofit/>
          </a:bodyPr>
          <a:lstStyle/>
          <a:p>
            <a:r>
              <a:rPr lang="en-US" sz="5400">
                <a:solidFill>
                  <a:srgbClr val="262626"/>
                </a:solidFill>
              </a:rPr>
              <a:t>Standardization</a:t>
            </a:r>
          </a:p>
        </p:txBody>
      </p:sp>
      <p:sp>
        <p:nvSpPr>
          <p:cNvPr id="25" name="Rectangle 24">
            <a:extLst>
              <a:ext uri="{FF2B5EF4-FFF2-40B4-BE49-F238E27FC236}">
                <a16:creationId xmlns:a16="http://schemas.microsoft.com/office/drawing/2014/main" id="{4AD786D6-2C42-45AF-888B-F2038C4D0A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2644" y="1092200"/>
            <a:ext cx="9999652" cy="3128346"/>
          </a:xfrm>
          <a:prstGeom prst="rect">
            <a:avLst/>
          </a:prstGeom>
          <a:solidFill>
            <a:schemeClr val="bg1"/>
          </a:solidFill>
          <a:ln w="57150" cmpd="thickThin">
            <a:solidFill>
              <a:schemeClr val="tx1">
                <a:lumMod val="50000"/>
                <a:lumOff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A close up of a logo&#10;&#10;Description generated with high confidence">
            <a:extLst>
              <a:ext uri="{FF2B5EF4-FFF2-40B4-BE49-F238E27FC236}">
                <a16:creationId xmlns:a16="http://schemas.microsoft.com/office/drawing/2014/main" id="{88C346DE-4FE7-4650-BE0E-58C1BDF125CA}"/>
              </a:ext>
            </a:extLst>
          </p:cNvPr>
          <p:cNvPicPr>
            <a:picLocks noChangeAspect="1"/>
          </p:cNvPicPr>
          <p:nvPr/>
        </p:nvPicPr>
        <p:blipFill>
          <a:blip r:embed="rId7"/>
          <a:stretch>
            <a:fillRect/>
          </a:stretch>
        </p:blipFill>
        <p:spPr>
          <a:xfrm>
            <a:off x="2950623" y="1410207"/>
            <a:ext cx="6297117" cy="2455875"/>
          </a:xfrm>
          <a:prstGeom prst="rect">
            <a:avLst/>
          </a:prstGeom>
        </p:spPr>
      </p:pic>
      <p:cxnSp>
        <p:nvCxnSpPr>
          <p:cNvPr id="27" name="Straight Connector 26">
            <a:extLst>
              <a:ext uri="{FF2B5EF4-FFF2-40B4-BE49-F238E27FC236}">
                <a16:creationId xmlns:a16="http://schemas.microsoft.com/office/drawing/2014/main" id="{B8D6659D-FA60-4C6D-A9F6-063E294AA15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98448" y="5501254"/>
            <a:ext cx="9603727"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069894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grpSp>
        <p:nvGrpSpPr>
          <p:cNvPr id="43" name="Group 27">
            <a:extLst>
              <a:ext uri="{FF2B5EF4-FFF2-40B4-BE49-F238E27FC236}">
                <a16:creationId xmlns:a16="http://schemas.microsoft.com/office/drawing/2014/main" id="{68D3EAE6-5AC4-4EF7-BA5E-FF047F0576D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934" y="0"/>
            <a:ext cx="12231160" cy="6856214"/>
            <a:chOff x="-16934" y="0"/>
            <a:chExt cx="12231160" cy="6856214"/>
          </a:xfrm>
        </p:grpSpPr>
        <p:pic>
          <p:nvPicPr>
            <p:cNvPr id="29" name="Picture 28">
              <a:extLst>
                <a:ext uri="{FF2B5EF4-FFF2-40B4-BE49-F238E27FC236}">
                  <a16:creationId xmlns:a16="http://schemas.microsoft.com/office/drawing/2014/main" id="{25223CC4-CEF2-43BE-A268-7574A7F5721A}"/>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0" name="Rectangle 29">
              <a:extLst>
                <a:ext uri="{FF2B5EF4-FFF2-40B4-BE49-F238E27FC236}">
                  <a16:creationId xmlns:a16="http://schemas.microsoft.com/office/drawing/2014/main" id="{0AD518D9-DA34-42A4-AE7C-2449A29A2A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31" name="Picture 30">
              <a:extLst>
                <a:ext uri="{FF2B5EF4-FFF2-40B4-BE49-F238E27FC236}">
                  <a16:creationId xmlns:a16="http://schemas.microsoft.com/office/drawing/2014/main" id="{F57E9183-A8C2-4E29-854A-122252F8C7B1}"/>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32" name="Picture 31">
              <a:extLst>
                <a:ext uri="{FF2B5EF4-FFF2-40B4-BE49-F238E27FC236}">
                  <a16:creationId xmlns:a16="http://schemas.microsoft.com/office/drawing/2014/main" id="{427F9D8B-907D-42F0-8748-A986C12C5095}"/>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cxnSp>
        <p:nvCxnSpPr>
          <p:cNvPr id="45" name="Straight Connector 33">
            <a:extLst>
              <a:ext uri="{FF2B5EF4-FFF2-40B4-BE49-F238E27FC236}">
                <a16:creationId xmlns:a16="http://schemas.microsoft.com/office/drawing/2014/main" id="{2127D324-ED99-4DAD-96B2-75E77B6EE6D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 useBgFill="1">
        <p:nvSpPr>
          <p:cNvPr id="47" name="Rectangle 35">
            <a:extLst>
              <a:ext uri="{FF2B5EF4-FFF2-40B4-BE49-F238E27FC236}">
                <a16:creationId xmlns:a16="http://schemas.microsoft.com/office/drawing/2014/main" id="{A337249F-C4EB-4A52-BDE3-F18428B6FF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8" name="Group 37">
            <a:extLst>
              <a:ext uri="{FF2B5EF4-FFF2-40B4-BE49-F238E27FC236}">
                <a16:creationId xmlns:a16="http://schemas.microsoft.com/office/drawing/2014/main" id="{49A468AB-6529-4F96-AEFC-6AD6595A60D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39" name="Picture 38">
              <a:extLst>
                <a:ext uri="{FF2B5EF4-FFF2-40B4-BE49-F238E27FC236}">
                  <a16:creationId xmlns:a16="http://schemas.microsoft.com/office/drawing/2014/main" id="{0089A79C-A8AE-442E-815D-D80E125F028B}"/>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40" name="Rectangle 39">
              <a:extLst>
                <a:ext uri="{FF2B5EF4-FFF2-40B4-BE49-F238E27FC236}">
                  <a16:creationId xmlns:a16="http://schemas.microsoft.com/office/drawing/2014/main" id="{890B674B-E10A-4763-8BFE-1786B1FAAD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41" name="Picture 40">
              <a:extLst>
                <a:ext uri="{FF2B5EF4-FFF2-40B4-BE49-F238E27FC236}">
                  <a16:creationId xmlns:a16="http://schemas.microsoft.com/office/drawing/2014/main" id="{673A63F5-7024-4E54-BD0F-915548E06F92}"/>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42" name="Picture 41">
              <a:extLst>
                <a:ext uri="{FF2B5EF4-FFF2-40B4-BE49-F238E27FC236}">
                  <a16:creationId xmlns:a16="http://schemas.microsoft.com/office/drawing/2014/main" id="{33196DA7-E2F9-4856-9E0A-8C0429A3AD93}"/>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1">
            <a:extLst>
              <a:ext uri="{FF2B5EF4-FFF2-40B4-BE49-F238E27FC236}">
                <a16:creationId xmlns:a16="http://schemas.microsoft.com/office/drawing/2014/main" id="{F04AC9D0-6337-45BD-9FB2-05C6F68E4860}"/>
              </a:ext>
            </a:extLst>
          </p:cNvPr>
          <p:cNvSpPr>
            <a:spLocks noGrp="1"/>
          </p:cNvSpPr>
          <p:nvPr>
            <p:ph type="title"/>
          </p:nvPr>
        </p:nvSpPr>
        <p:spPr>
          <a:xfrm>
            <a:off x="8013290" y="1041401"/>
            <a:ext cx="3079006" cy="2345264"/>
          </a:xfrm>
        </p:spPr>
        <p:txBody>
          <a:bodyPr vert="horz" lIns="91440" tIns="45720" rIns="91440" bIns="45720" rtlCol="0" anchor="b">
            <a:normAutofit/>
          </a:bodyPr>
          <a:lstStyle/>
          <a:p>
            <a:pPr>
              <a:lnSpc>
                <a:spcPct val="90000"/>
              </a:lnSpc>
            </a:pPr>
            <a:r>
              <a:rPr lang="en-US" sz="3000" kern="1200" cap="none" dirty="0">
                <a:ln w="3175" cmpd="sng">
                  <a:noFill/>
                </a:ln>
                <a:solidFill>
                  <a:schemeClr val="tx1">
                    <a:lumMod val="85000"/>
                    <a:lumOff val="15000"/>
                  </a:schemeClr>
                </a:solidFill>
                <a:effectLst/>
                <a:latin typeface="+mj-lt"/>
                <a:ea typeface="+mj-ea"/>
                <a:cs typeface="+mj-cs"/>
              </a:rPr>
              <a:t>Contrast-limited adaptive histogram equalization (CLAHE)</a:t>
            </a:r>
          </a:p>
        </p:txBody>
      </p:sp>
      <p:sp>
        <p:nvSpPr>
          <p:cNvPr id="49" name="Rectangle 43">
            <a:extLst>
              <a:ext uri="{FF2B5EF4-FFF2-40B4-BE49-F238E27FC236}">
                <a16:creationId xmlns:a16="http://schemas.microsoft.com/office/drawing/2014/main" id="{409C719A-3811-4E19-B117-AE520049C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2644" y="1092200"/>
            <a:ext cx="6432130" cy="4705096"/>
          </a:xfrm>
          <a:prstGeom prst="rect">
            <a:avLst/>
          </a:prstGeom>
          <a:solidFill>
            <a:schemeClr val="bg1"/>
          </a:solidFill>
          <a:ln w="57150" cmpd="thickThin">
            <a:solidFill>
              <a:schemeClr val="tx1">
                <a:lumMod val="50000"/>
                <a:lumOff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6" descr="A picture containing photo, parked, car, black&#10;&#10;Description generated with very high confidence">
            <a:extLst>
              <a:ext uri="{FF2B5EF4-FFF2-40B4-BE49-F238E27FC236}">
                <a16:creationId xmlns:a16="http://schemas.microsoft.com/office/drawing/2014/main" id="{F1AA1E15-78C4-4A7C-8586-A0E2DAE2D264}"/>
              </a:ext>
            </a:extLst>
          </p:cNvPr>
          <p:cNvPicPr>
            <a:picLocks noChangeAspect="1"/>
          </p:cNvPicPr>
          <p:nvPr/>
        </p:nvPicPr>
        <p:blipFill rotWithShape="1">
          <a:blip r:embed="rId7"/>
          <a:srcRect b="20951"/>
          <a:stretch/>
        </p:blipFill>
        <p:spPr>
          <a:xfrm>
            <a:off x="1259058" y="3453480"/>
            <a:ext cx="6099175" cy="2253996"/>
          </a:xfrm>
          <a:prstGeom prst="rect">
            <a:avLst/>
          </a:prstGeom>
        </p:spPr>
      </p:pic>
      <p:pic>
        <p:nvPicPr>
          <p:cNvPr id="5" name="Picture 5" descr="A picture containing game&#10;&#10;Description generated with very high confidence">
            <a:extLst>
              <a:ext uri="{FF2B5EF4-FFF2-40B4-BE49-F238E27FC236}">
                <a16:creationId xmlns:a16="http://schemas.microsoft.com/office/drawing/2014/main" id="{AD9FC58D-65F4-44D4-A0C9-F7513482D50F}"/>
              </a:ext>
            </a:extLst>
          </p:cNvPr>
          <p:cNvPicPr>
            <a:picLocks noChangeAspect="1"/>
          </p:cNvPicPr>
          <p:nvPr/>
        </p:nvPicPr>
        <p:blipFill rotWithShape="1">
          <a:blip r:embed="rId8"/>
          <a:srcRect r="2" b="11419"/>
          <a:stretch/>
        </p:blipFill>
        <p:spPr>
          <a:xfrm>
            <a:off x="1302317" y="1266903"/>
            <a:ext cx="6099048" cy="2120561"/>
          </a:xfrm>
          <a:prstGeom prst="rect">
            <a:avLst/>
          </a:prstGeom>
        </p:spPr>
      </p:pic>
      <p:cxnSp>
        <p:nvCxnSpPr>
          <p:cNvPr id="50" name="Straight Connector 45">
            <a:extLst>
              <a:ext uri="{FF2B5EF4-FFF2-40B4-BE49-F238E27FC236}">
                <a16:creationId xmlns:a16="http://schemas.microsoft.com/office/drawing/2014/main" id="{2CD6C93C-4E39-45E2-8C6B-9AA31159FD2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999431" y="3509772"/>
            <a:ext cx="3074977" cy="12359"/>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571548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grpSp>
        <p:nvGrpSpPr>
          <p:cNvPr id="6" name="Group 8">
            <a:extLst>
              <a:ext uri="{FF2B5EF4-FFF2-40B4-BE49-F238E27FC236}">
                <a16:creationId xmlns:a16="http://schemas.microsoft.com/office/drawing/2014/main" id="{749C117F-F390-437B-ADB0-57E87EFF34F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934" y="0"/>
            <a:ext cx="12231160" cy="6856214"/>
            <a:chOff x="-16934" y="0"/>
            <a:chExt cx="12231160" cy="6856214"/>
          </a:xfrm>
        </p:grpSpPr>
        <p:pic>
          <p:nvPicPr>
            <p:cNvPr id="10" name="Picture 9">
              <a:extLst>
                <a:ext uri="{FF2B5EF4-FFF2-40B4-BE49-F238E27FC236}">
                  <a16:creationId xmlns:a16="http://schemas.microsoft.com/office/drawing/2014/main" id="{A7EF42F8-2417-49A6-95CE-DE9503B0AA6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1" name="Rectangle 10">
              <a:extLst>
                <a:ext uri="{FF2B5EF4-FFF2-40B4-BE49-F238E27FC236}">
                  <a16:creationId xmlns:a16="http://schemas.microsoft.com/office/drawing/2014/main" id="{AC6F623B-2003-4AED-B02F-541A150EC1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2" name="Picture 11">
              <a:extLst>
                <a:ext uri="{FF2B5EF4-FFF2-40B4-BE49-F238E27FC236}">
                  <a16:creationId xmlns:a16="http://schemas.microsoft.com/office/drawing/2014/main" id="{CD11837A-4F3D-419F-ACE2-E80B1EA2846F}"/>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13" name="Picture 12">
              <a:extLst>
                <a:ext uri="{FF2B5EF4-FFF2-40B4-BE49-F238E27FC236}">
                  <a16:creationId xmlns:a16="http://schemas.microsoft.com/office/drawing/2014/main" id="{B9411D1A-7E2C-4A36-BE32-BF7A8E130723}"/>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cxnSp>
        <p:nvCxnSpPr>
          <p:cNvPr id="7" name="Straight Connector 14">
            <a:extLst>
              <a:ext uri="{FF2B5EF4-FFF2-40B4-BE49-F238E27FC236}">
                <a16:creationId xmlns:a16="http://schemas.microsoft.com/office/drawing/2014/main" id="{20742BC3-654B-4E41-9A6A-73A42E47763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
        <p:nvSpPr>
          <p:cNvPr id="8" name="Rectangle 16">
            <a:extLst>
              <a:ext uri="{FF2B5EF4-FFF2-40B4-BE49-F238E27FC236}">
                <a16:creationId xmlns:a16="http://schemas.microsoft.com/office/drawing/2014/main" id="{9401732C-37EE-4B98-A709-9530173F38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p>
        </p:txBody>
      </p:sp>
      <p:grpSp>
        <p:nvGrpSpPr>
          <p:cNvPr id="14" name="Group 18">
            <a:extLst>
              <a:ext uri="{FF2B5EF4-FFF2-40B4-BE49-F238E27FC236}">
                <a16:creationId xmlns:a16="http://schemas.microsoft.com/office/drawing/2014/main" id="{654E48C8-2A00-4C54-BC9C-B18EE49E9C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786"/>
            <a:ext cx="12229962" cy="6856214"/>
            <a:chOff x="-15736" y="0"/>
            <a:chExt cx="12229962" cy="6856214"/>
          </a:xfrm>
        </p:grpSpPr>
        <p:pic>
          <p:nvPicPr>
            <p:cNvPr id="20" name="Picture 19">
              <a:extLst>
                <a:ext uri="{FF2B5EF4-FFF2-40B4-BE49-F238E27FC236}">
                  <a16:creationId xmlns:a16="http://schemas.microsoft.com/office/drawing/2014/main" id="{CE0A0544-8F52-43F0-AC3E-DF683908B568}"/>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6" name="Rectangle 20">
              <a:extLst>
                <a:ext uri="{FF2B5EF4-FFF2-40B4-BE49-F238E27FC236}">
                  <a16:creationId xmlns:a16="http://schemas.microsoft.com/office/drawing/2014/main" id="{2F4057D3-A680-4443-9E51-ED920A691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22" name="Picture 21">
              <a:extLst>
                <a:ext uri="{FF2B5EF4-FFF2-40B4-BE49-F238E27FC236}">
                  <a16:creationId xmlns:a16="http://schemas.microsoft.com/office/drawing/2014/main" id="{2F6853A4-7B38-4FDE-B024-AE8BA71E738C}"/>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8" name="Picture 22">
              <a:extLst>
                <a:ext uri="{FF2B5EF4-FFF2-40B4-BE49-F238E27FC236}">
                  <a16:creationId xmlns:a16="http://schemas.microsoft.com/office/drawing/2014/main" id="{86ADF4DB-4290-4441-8F8E-04152FE60631}"/>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1">
            <a:extLst>
              <a:ext uri="{FF2B5EF4-FFF2-40B4-BE49-F238E27FC236}">
                <a16:creationId xmlns:a16="http://schemas.microsoft.com/office/drawing/2014/main" id="{740FDCB2-E6D5-4315-82B4-F72FEDCDD5ED}"/>
              </a:ext>
            </a:extLst>
          </p:cNvPr>
          <p:cNvSpPr>
            <a:spLocks noGrp="1"/>
          </p:cNvSpPr>
          <p:nvPr>
            <p:ph type="title"/>
          </p:nvPr>
        </p:nvSpPr>
        <p:spPr>
          <a:xfrm>
            <a:off x="997528" y="982132"/>
            <a:ext cx="4094017" cy="2823880"/>
          </a:xfrm>
        </p:spPr>
        <p:txBody>
          <a:bodyPr vert="horz" lIns="91440" tIns="45720" rIns="91440" bIns="45720" rtlCol="0" anchor="b">
            <a:normAutofit/>
          </a:bodyPr>
          <a:lstStyle/>
          <a:p>
            <a:r>
              <a:rPr lang="en-US" sz="4800">
                <a:solidFill>
                  <a:srgbClr val="262626"/>
                </a:solidFill>
              </a:rPr>
              <a:t>Gamma adjustment</a:t>
            </a:r>
          </a:p>
        </p:txBody>
      </p:sp>
      <p:pic>
        <p:nvPicPr>
          <p:cNvPr id="4" name="Picture 4" descr="A screenshot of a social media post&#10;&#10;Description generated with very high confidence">
            <a:extLst>
              <a:ext uri="{FF2B5EF4-FFF2-40B4-BE49-F238E27FC236}">
                <a16:creationId xmlns:a16="http://schemas.microsoft.com/office/drawing/2014/main" id="{ADB8E3BB-BCCC-4467-83DE-AE29FE4AB916}"/>
              </a:ext>
            </a:extLst>
          </p:cNvPr>
          <p:cNvPicPr>
            <a:picLocks noChangeAspect="1"/>
          </p:cNvPicPr>
          <p:nvPr/>
        </p:nvPicPr>
        <p:blipFill>
          <a:blip r:embed="rId7"/>
          <a:stretch>
            <a:fillRect/>
          </a:stretch>
        </p:blipFill>
        <p:spPr>
          <a:xfrm>
            <a:off x="4814819" y="976494"/>
            <a:ext cx="6576522" cy="5091914"/>
          </a:xfrm>
          <a:prstGeom prst="rect">
            <a:avLst/>
          </a:prstGeom>
          <a:ln w="57150" cmpd="thickThin">
            <a:solidFill>
              <a:srgbClr val="7F7F7F"/>
            </a:solidFill>
            <a:miter lim="800000"/>
          </a:ln>
        </p:spPr>
      </p:pic>
    </p:spTree>
    <p:extLst>
      <p:ext uri="{BB962C8B-B14F-4D97-AF65-F5344CB8AC3E}">
        <p14:creationId xmlns:p14="http://schemas.microsoft.com/office/powerpoint/2010/main" val="32965879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7575D7A7-3C36-4508-9BC6-70A93BD3C43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934" y="0"/>
            <a:ext cx="12231160" cy="6856214"/>
            <a:chOff x="-16934" y="0"/>
            <a:chExt cx="12231160" cy="6856214"/>
          </a:xfrm>
        </p:grpSpPr>
        <p:pic>
          <p:nvPicPr>
            <p:cNvPr id="8" name="Picture 7">
              <a:extLst>
                <a:ext uri="{FF2B5EF4-FFF2-40B4-BE49-F238E27FC236}">
                  <a16:creationId xmlns:a16="http://schemas.microsoft.com/office/drawing/2014/main" id="{BC964A0D-06B7-4C16-AC9F-20ADDA8059EB}"/>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a:extLst>
                <a:ext uri="{FF2B5EF4-FFF2-40B4-BE49-F238E27FC236}">
                  <a16:creationId xmlns:a16="http://schemas.microsoft.com/office/drawing/2014/main" id="{F5703F5C-55DF-45CD-BC3F-3BE8F10339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0" name="Picture 9">
              <a:extLst>
                <a:ext uri="{FF2B5EF4-FFF2-40B4-BE49-F238E27FC236}">
                  <a16:creationId xmlns:a16="http://schemas.microsoft.com/office/drawing/2014/main" id="{A8C7134F-70F9-4826-A97E-9B39AEA08F5B}"/>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11" name="Picture 10">
              <a:extLst>
                <a:ext uri="{FF2B5EF4-FFF2-40B4-BE49-F238E27FC236}">
                  <a16:creationId xmlns:a16="http://schemas.microsoft.com/office/drawing/2014/main" id="{39351E73-B6DD-4B56-8EE9-C16B5711C46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cxnSp>
        <p:nvCxnSpPr>
          <p:cNvPr id="13" name="Straight Connector 12">
            <a:extLst>
              <a:ext uri="{FF2B5EF4-FFF2-40B4-BE49-F238E27FC236}">
                <a16:creationId xmlns:a16="http://schemas.microsoft.com/office/drawing/2014/main" id="{AE446D0E-6531-40B7-A182-FB860243977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 useBgFill="1">
        <p:nvSpPr>
          <p:cNvPr id="15" name="Rectangle 14">
            <a:extLst>
              <a:ext uri="{FF2B5EF4-FFF2-40B4-BE49-F238E27FC236}">
                <a16:creationId xmlns:a16="http://schemas.microsoft.com/office/drawing/2014/main" id="{C8BABCA7-C1E0-41BA-A822-5F61251AA6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5"/>
            <a:stretch/>
          </a:blipFill>
          <a:ln w="15875" cap="flat" cmpd="sng" algn="ctr">
            <a:solidFill>
              <a:srgbClr val="B15E28">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Garamond" panose="02020404030301010803"/>
              <a:ea typeface="+mn-ea"/>
              <a:cs typeface="+mn-cs"/>
            </a:endParaRPr>
          </a:p>
        </p:txBody>
      </p:sp>
      <p:grpSp>
        <p:nvGrpSpPr>
          <p:cNvPr id="17" name="Group 16">
            <a:extLst>
              <a:ext uri="{FF2B5EF4-FFF2-40B4-BE49-F238E27FC236}">
                <a16:creationId xmlns:a16="http://schemas.microsoft.com/office/drawing/2014/main" id="{2E5D6EB5-6FDB-477A-98F5-7409CD53754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825" cy="6872226"/>
            <a:chOff x="0" y="0"/>
            <a:chExt cx="12188825" cy="6872226"/>
          </a:xfrm>
        </p:grpSpPr>
        <p:pic>
          <p:nvPicPr>
            <p:cNvPr id="18" name="Picture 17">
              <a:extLst>
                <a:ext uri="{FF2B5EF4-FFF2-40B4-BE49-F238E27FC236}">
                  <a16:creationId xmlns:a16="http://schemas.microsoft.com/office/drawing/2014/main" id="{5BB75167-5757-4E5F-869B-5A350BF43A8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6">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9" name="Rectangle 18">
              <a:extLst>
                <a:ext uri="{FF2B5EF4-FFF2-40B4-BE49-F238E27FC236}">
                  <a16:creationId xmlns:a16="http://schemas.microsoft.com/office/drawing/2014/main" id="{C8338DAE-FFCB-472B-A9EE-77E42FDBD3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20" name="Picture 19">
              <a:extLst>
                <a:ext uri="{FF2B5EF4-FFF2-40B4-BE49-F238E27FC236}">
                  <a16:creationId xmlns:a16="http://schemas.microsoft.com/office/drawing/2014/main" id="{52B2E0A0-4D94-4C05-97C1-32B5D88A2E89}"/>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l="2" r="47673"/>
            <a:stretch/>
          </p:blipFill>
          <p:spPr>
            <a:xfrm rot="5400000">
              <a:off x="5245268" y="530352"/>
              <a:ext cx="1673352" cy="612648"/>
            </a:xfrm>
            <a:prstGeom prst="rect">
              <a:avLst/>
            </a:prstGeom>
          </p:spPr>
        </p:pic>
        <p:pic>
          <p:nvPicPr>
            <p:cNvPr id="21" name="Picture 20">
              <a:extLst>
                <a:ext uri="{FF2B5EF4-FFF2-40B4-BE49-F238E27FC236}">
                  <a16:creationId xmlns:a16="http://schemas.microsoft.com/office/drawing/2014/main" id="{A91E75C9-3350-4F0B-993E-89D3DBD76CC0}"/>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r="48819"/>
            <a:stretch/>
          </p:blipFill>
          <p:spPr>
            <a:xfrm rot="5400000">
              <a:off x="5263556" y="5747514"/>
              <a:ext cx="1636776" cy="612648"/>
            </a:xfrm>
            <a:prstGeom prst="rect">
              <a:avLst/>
            </a:prstGeom>
          </p:spPr>
        </p:pic>
      </p:grpSp>
      <p:sp>
        <p:nvSpPr>
          <p:cNvPr id="2" name="Title 1">
            <a:extLst>
              <a:ext uri="{FF2B5EF4-FFF2-40B4-BE49-F238E27FC236}">
                <a16:creationId xmlns:a16="http://schemas.microsoft.com/office/drawing/2014/main" id="{CC8F33C5-46C9-4010-B311-D91ABDB076C0}"/>
              </a:ext>
            </a:extLst>
          </p:cNvPr>
          <p:cNvSpPr>
            <a:spLocks noGrp="1"/>
          </p:cNvSpPr>
          <p:nvPr>
            <p:ph type="title"/>
          </p:nvPr>
        </p:nvSpPr>
        <p:spPr>
          <a:xfrm>
            <a:off x="2692398" y="1871131"/>
            <a:ext cx="6815669" cy="1515533"/>
          </a:xfrm>
        </p:spPr>
        <p:txBody>
          <a:bodyPr vert="horz" lIns="91440" tIns="45720" rIns="91440" bIns="45720" rtlCol="0" anchor="b">
            <a:normAutofit/>
          </a:bodyPr>
          <a:lstStyle/>
          <a:p>
            <a:r>
              <a:rPr lang="en-US" sz="5400" dirty="0"/>
              <a:t>Results</a:t>
            </a:r>
          </a:p>
        </p:txBody>
      </p:sp>
      <p:cxnSp>
        <p:nvCxnSpPr>
          <p:cNvPr id="23" name="Straight Connector 22">
            <a:extLst>
              <a:ext uri="{FF2B5EF4-FFF2-40B4-BE49-F238E27FC236}">
                <a16:creationId xmlns:a16="http://schemas.microsoft.com/office/drawing/2014/main" id="{889FB2CC-C7A1-4A53-A088-636FB487FE6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692399" y="3522131"/>
            <a:ext cx="6815668" cy="0"/>
          </a:xfrm>
          <a:prstGeom prst="line">
            <a:avLst/>
          </a:prstGeom>
          <a:ln>
            <a:solidFill>
              <a:schemeClr val="accent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936883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useBgFill="1">
        <p:nvSpPr>
          <p:cNvPr id="190" name="Rectangle 192">
            <a:extLst>
              <a:ext uri="{FF2B5EF4-FFF2-40B4-BE49-F238E27FC236}">
                <a16:creationId xmlns:a16="http://schemas.microsoft.com/office/drawing/2014/main" id="{6A9BC876-571A-45A6-93A3-FB2839CE66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5" name="Group 194">
            <a:extLst>
              <a:ext uri="{FF2B5EF4-FFF2-40B4-BE49-F238E27FC236}">
                <a16:creationId xmlns:a16="http://schemas.microsoft.com/office/drawing/2014/main" id="{F484B2EA-E61C-489C-A595-1601912470C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196" name="Picture 195">
              <a:extLst>
                <a:ext uri="{FF2B5EF4-FFF2-40B4-BE49-F238E27FC236}">
                  <a16:creationId xmlns:a16="http://schemas.microsoft.com/office/drawing/2014/main" id="{9E987F02-C120-4654-AD1E-98AF4B643EFA}"/>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97" name="Rectangle 196">
              <a:extLst>
                <a:ext uri="{FF2B5EF4-FFF2-40B4-BE49-F238E27FC236}">
                  <a16:creationId xmlns:a16="http://schemas.microsoft.com/office/drawing/2014/main" id="{64E470B5-B546-4390-9A0D-408D49895E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91" name="Picture 197">
              <a:extLst>
                <a:ext uri="{FF2B5EF4-FFF2-40B4-BE49-F238E27FC236}">
                  <a16:creationId xmlns:a16="http://schemas.microsoft.com/office/drawing/2014/main" id="{D061B9CE-C400-4868-9385-01A0BBB98CF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99" name="Picture 198">
              <a:extLst>
                <a:ext uri="{FF2B5EF4-FFF2-40B4-BE49-F238E27FC236}">
                  <a16:creationId xmlns:a16="http://schemas.microsoft.com/office/drawing/2014/main" id="{40C49D50-A49B-4F80-81C4-05BBCF4B5AEB}"/>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51" name="TextBox 50">
            <a:extLst>
              <a:ext uri="{FF2B5EF4-FFF2-40B4-BE49-F238E27FC236}">
                <a16:creationId xmlns:a16="http://schemas.microsoft.com/office/drawing/2014/main" id="{6FA266A1-1128-4C21-A988-D3EF00D0709E}"/>
              </a:ext>
            </a:extLst>
          </p:cNvPr>
          <p:cNvSpPr txBox="1"/>
          <p:nvPr/>
        </p:nvSpPr>
        <p:spPr>
          <a:xfrm>
            <a:off x="1180101" y="982132"/>
            <a:ext cx="6354633" cy="1303867"/>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gn="ctr" defTabSz="457200">
              <a:spcBef>
                <a:spcPct val="0"/>
              </a:spcBef>
              <a:spcAft>
                <a:spcPts val="600"/>
              </a:spcAft>
            </a:pPr>
            <a:r>
              <a:rPr lang="en-US" sz="4400" dirty="0">
                <a:ln w="3175" cmpd="sng">
                  <a:noFill/>
                </a:ln>
                <a:solidFill>
                  <a:schemeClr val="tx1">
                    <a:lumMod val="85000"/>
                    <a:lumOff val="15000"/>
                  </a:schemeClr>
                </a:solidFill>
                <a:latin typeface="+mj-lt"/>
                <a:ea typeface="+mj-ea"/>
                <a:cs typeface="+mj-cs"/>
              </a:rPr>
              <a:t>Quantitative Results</a:t>
            </a:r>
          </a:p>
        </p:txBody>
      </p:sp>
      <p:cxnSp>
        <p:nvCxnSpPr>
          <p:cNvPr id="201" name="Straight Connector 200">
            <a:extLst>
              <a:ext uri="{FF2B5EF4-FFF2-40B4-BE49-F238E27FC236}">
                <a16:creationId xmlns:a16="http://schemas.microsoft.com/office/drawing/2014/main" id="{1124B3AE-D38B-4A63-B422-F9792E745BD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77057" y="2400639"/>
            <a:ext cx="5760720" cy="0"/>
          </a:xfrm>
          <a:prstGeom prst="line">
            <a:avLst/>
          </a:prstGeom>
        </p:spPr>
        <p:style>
          <a:lnRef idx="2">
            <a:schemeClr val="accent1"/>
          </a:lnRef>
          <a:fillRef idx="0">
            <a:schemeClr val="accent1"/>
          </a:fillRef>
          <a:effectRef idx="1">
            <a:schemeClr val="accent1"/>
          </a:effectRef>
          <a:fontRef idx="minor">
            <a:schemeClr val="tx1"/>
          </a:fontRef>
        </p:style>
      </p:cxnSp>
      <p:pic>
        <p:nvPicPr>
          <p:cNvPr id="88" name="Picture 88" descr="A screenshot of a cell phone&#10;&#10;Description generated with very high confidence">
            <a:extLst>
              <a:ext uri="{FF2B5EF4-FFF2-40B4-BE49-F238E27FC236}">
                <a16:creationId xmlns:a16="http://schemas.microsoft.com/office/drawing/2014/main" id="{905ED2E7-7A4D-40D7-B210-DC420F5EC017}"/>
              </a:ext>
            </a:extLst>
          </p:cNvPr>
          <p:cNvPicPr>
            <a:picLocks noChangeAspect="1"/>
          </p:cNvPicPr>
          <p:nvPr/>
        </p:nvPicPr>
        <p:blipFill>
          <a:blip r:embed="rId5"/>
          <a:stretch>
            <a:fillRect/>
          </a:stretch>
        </p:blipFill>
        <p:spPr>
          <a:xfrm>
            <a:off x="7666987" y="626062"/>
            <a:ext cx="3751198" cy="3015449"/>
          </a:xfrm>
          <a:prstGeom prst="rect">
            <a:avLst/>
          </a:prstGeom>
          <a:ln w="57150" cmpd="thickThin">
            <a:noFill/>
            <a:miter lim="800000"/>
          </a:ln>
        </p:spPr>
      </p:pic>
      <p:pic>
        <p:nvPicPr>
          <p:cNvPr id="143" name="Picture 143" descr="A screenshot of a cell phone&#10;&#10;Description generated with very high confidence">
            <a:extLst>
              <a:ext uri="{FF2B5EF4-FFF2-40B4-BE49-F238E27FC236}">
                <a16:creationId xmlns:a16="http://schemas.microsoft.com/office/drawing/2014/main" id="{5215F8C0-FB97-4B6C-8271-FDDB1C03295D}"/>
              </a:ext>
            </a:extLst>
          </p:cNvPr>
          <p:cNvPicPr>
            <a:picLocks noChangeAspect="1"/>
          </p:cNvPicPr>
          <p:nvPr/>
        </p:nvPicPr>
        <p:blipFill>
          <a:blip r:embed="rId6"/>
          <a:stretch>
            <a:fillRect/>
          </a:stretch>
        </p:blipFill>
        <p:spPr>
          <a:xfrm>
            <a:off x="7545982" y="3631646"/>
            <a:ext cx="3863812" cy="2610937"/>
          </a:xfrm>
          <a:prstGeom prst="rect">
            <a:avLst/>
          </a:prstGeom>
          <a:ln w="57150" cmpd="thickThin">
            <a:noFill/>
            <a:miter lim="800000"/>
          </a:ln>
        </p:spPr>
      </p:pic>
      <p:graphicFrame>
        <p:nvGraphicFramePr>
          <p:cNvPr id="7" name="Content Placeholder 2">
            <a:extLst>
              <a:ext uri="{FF2B5EF4-FFF2-40B4-BE49-F238E27FC236}">
                <a16:creationId xmlns:a16="http://schemas.microsoft.com/office/drawing/2014/main" id="{66C27A21-A8C3-4AA1-AF3F-E9925825DF0A}"/>
              </a:ext>
            </a:extLst>
          </p:cNvPr>
          <p:cNvGraphicFramePr>
            <a:graphicFrameLocks noGrp="1"/>
          </p:cNvGraphicFramePr>
          <p:nvPr>
            <p:ph idx="1"/>
            <p:extLst>
              <p:ext uri="{D42A27DB-BD31-4B8C-83A1-F6EECF244321}">
                <p14:modId xmlns:p14="http://schemas.microsoft.com/office/powerpoint/2010/main" val="3624246962"/>
              </p:ext>
            </p:extLst>
          </p:nvPr>
        </p:nvGraphicFramePr>
        <p:xfrm>
          <a:off x="1181762" y="2556932"/>
          <a:ext cx="6365688" cy="34052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22566975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749C117F-F390-437B-ADB0-57E87EFF34F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934" y="0"/>
            <a:ext cx="12231160" cy="6856214"/>
            <a:chOff x="-16934" y="0"/>
            <a:chExt cx="12231160" cy="6856214"/>
          </a:xfrm>
        </p:grpSpPr>
        <p:pic>
          <p:nvPicPr>
            <p:cNvPr id="10" name="Picture 9">
              <a:extLst>
                <a:ext uri="{FF2B5EF4-FFF2-40B4-BE49-F238E27FC236}">
                  <a16:creationId xmlns:a16="http://schemas.microsoft.com/office/drawing/2014/main" id="{A7EF42F8-2417-49A6-95CE-DE9503B0AA6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1" name="Rectangle 10">
              <a:extLst>
                <a:ext uri="{FF2B5EF4-FFF2-40B4-BE49-F238E27FC236}">
                  <a16:creationId xmlns:a16="http://schemas.microsoft.com/office/drawing/2014/main" id="{AC6F623B-2003-4AED-B02F-541A150EC1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2" name="Picture 11">
              <a:extLst>
                <a:ext uri="{FF2B5EF4-FFF2-40B4-BE49-F238E27FC236}">
                  <a16:creationId xmlns:a16="http://schemas.microsoft.com/office/drawing/2014/main" id="{CD11837A-4F3D-419F-ACE2-E80B1EA2846F}"/>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13" name="Picture 12">
              <a:extLst>
                <a:ext uri="{FF2B5EF4-FFF2-40B4-BE49-F238E27FC236}">
                  <a16:creationId xmlns:a16="http://schemas.microsoft.com/office/drawing/2014/main" id="{B9411D1A-7E2C-4A36-BE32-BF7A8E130723}"/>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cxnSp>
        <p:nvCxnSpPr>
          <p:cNvPr id="15" name="Straight Connector 14">
            <a:extLst>
              <a:ext uri="{FF2B5EF4-FFF2-40B4-BE49-F238E27FC236}">
                <a16:creationId xmlns:a16="http://schemas.microsoft.com/office/drawing/2014/main" id="{20742BC3-654B-4E41-9A6A-73A42E47763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
        <p:nvSpPr>
          <p:cNvPr id="17" name="Rectangle 16">
            <a:extLst>
              <a:ext uri="{FF2B5EF4-FFF2-40B4-BE49-F238E27FC236}">
                <a16:creationId xmlns:a16="http://schemas.microsoft.com/office/drawing/2014/main" id="{1CD07172-CD61-45EB-BEE3-F644503E5C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88952" cy="6858000"/>
          </a:xfrm>
          <a:prstGeom prst="rect">
            <a:avLst/>
          </a:prstGeom>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EADA5DB-ED12-413A-AAB5-6A8D1152E6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6138" y="496090"/>
            <a:ext cx="3823215" cy="5883295"/>
          </a:xfrm>
          <a:prstGeom prst="rect">
            <a:avLst/>
          </a:prstGeom>
          <a:blipFill dpi="0" rotWithShape="1">
            <a:blip r:embed="rId4"/>
            <a:srcRect/>
            <a:tile tx="0" ty="0" sx="100000" sy="100000" flip="none" algn="tl"/>
          </a:blipFill>
          <a:ln>
            <a:noFill/>
          </a:ln>
          <a:effectLst>
            <a:outerShdw blurRad="114300" dist="127000" dir="5400000" sx="99000" sy="99000" algn="t" rotWithShape="0">
              <a:prstClr val="black">
                <a:alpha val="40000"/>
              </a:prstClr>
            </a:outerShdw>
          </a:effectLst>
          <a:scene3d>
            <a:camera prst="orthographicFront"/>
            <a:lightRig rig="twoPt" dir="t"/>
          </a:scene3d>
          <a:sp3d contourW="6350">
            <a:bevelT w="12700" h="0" prst="coolSlant"/>
            <a:contourClr>
              <a:schemeClr val="bg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8BA45E5C-ACB9-49E8-B4DB-5255C23766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012" y="609602"/>
            <a:ext cx="3552006"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9106DFB0-41D1-40C1-A2A3-03BB702A01B2}"/>
              </a:ext>
            </a:extLst>
          </p:cNvPr>
          <p:cNvSpPr>
            <a:spLocks noGrp="1"/>
          </p:cNvSpPr>
          <p:nvPr>
            <p:ph type="title"/>
          </p:nvPr>
        </p:nvSpPr>
        <p:spPr>
          <a:xfrm>
            <a:off x="826852" y="872061"/>
            <a:ext cx="3073940" cy="3436688"/>
          </a:xfrm>
        </p:spPr>
        <p:txBody>
          <a:bodyPr vert="horz" lIns="91440" tIns="45720" rIns="91440" bIns="45720" rtlCol="0" anchor="b">
            <a:normAutofit/>
          </a:bodyPr>
          <a:lstStyle/>
          <a:p>
            <a:r>
              <a:rPr lang="en-US" dirty="0">
                <a:solidFill>
                  <a:srgbClr val="262626"/>
                </a:solidFill>
              </a:rPr>
              <a:t>ROC </a:t>
            </a:r>
            <a:br>
              <a:rPr lang="en-US" dirty="0">
                <a:solidFill>
                  <a:srgbClr val="262626"/>
                </a:solidFill>
              </a:rPr>
            </a:br>
            <a:r>
              <a:rPr lang="en-US" dirty="0">
                <a:solidFill>
                  <a:srgbClr val="262626"/>
                </a:solidFill>
              </a:rPr>
              <a:t>Curve</a:t>
            </a:r>
          </a:p>
        </p:txBody>
      </p:sp>
      <p:sp useBgFill="1">
        <p:nvSpPr>
          <p:cNvPr id="23" name="Rectangle 22">
            <a:extLst>
              <a:ext uri="{FF2B5EF4-FFF2-40B4-BE49-F238E27FC236}">
                <a16:creationId xmlns:a16="http://schemas.microsoft.com/office/drawing/2014/main" id="{857E618C-1D7B-4A51-90C1-6106CD8A1A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5491" y="0"/>
            <a:ext cx="7396509"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A screenshot of a cell phone&#10;&#10;Description generated with very high confidence">
            <a:extLst>
              <a:ext uri="{FF2B5EF4-FFF2-40B4-BE49-F238E27FC236}">
                <a16:creationId xmlns:a16="http://schemas.microsoft.com/office/drawing/2014/main" id="{3CC825D1-25F6-4D55-8B09-CCE8F5DCB6C4}"/>
              </a:ext>
            </a:extLst>
          </p:cNvPr>
          <p:cNvPicPr>
            <a:picLocks noChangeAspect="1"/>
          </p:cNvPicPr>
          <p:nvPr/>
        </p:nvPicPr>
        <p:blipFill>
          <a:blip r:embed="rId5"/>
          <a:stretch>
            <a:fillRect/>
          </a:stretch>
        </p:blipFill>
        <p:spPr>
          <a:xfrm>
            <a:off x="5435910" y="1116711"/>
            <a:ext cx="6098041" cy="4573530"/>
          </a:xfrm>
          <a:prstGeom prst="rect">
            <a:avLst/>
          </a:prstGeom>
        </p:spPr>
      </p:pic>
    </p:spTree>
    <p:extLst>
      <p:ext uri="{BB962C8B-B14F-4D97-AF65-F5344CB8AC3E}">
        <p14:creationId xmlns:p14="http://schemas.microsoft.com/office/powerpoint/2010/main" val="12250302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grpSp>
        <p:nvGrpSpPr>
          <p:cNvPr id="33" name="Group 32">
            <a:extLst>
              <a:ext uri="{FF2B5EF4-FFF2-40B4-BE49-F238E27FC236}">
                <a16:creationId xmlns:a16="http://schemas.microsoft.com/office/drawing/2014/main" id="{6BD642B1-E8A0-4B5B-8E4A-D8EF15A08E3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934" y="0"/>
            <a:ext cx="12231160" cy="6856214"/>
            <a:chOff x="-16934" y="0"/>
            <a:chExt cx="12231160" cy="6856214"/>
          </a:xfrm>
        </p:grpSpPr>
        <p:pic>
          <p:nvPicPr>
            <p:cNvPr id="34" name="Picture 33">
              <a:extLst>
                <a:ext uri="{FF2B5EF4-FFF2-40B4-BE49-F238E27FC236}">
                  <a16:creationId xmlns:a16="http://schemas.microsoft.com/office/drawing/2014/main" id="{241D71B9-BFD9-40DE-BC3B-E64BA2895310}"/>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5" name="Rectangle 34">
              <a:extLst>
                <a:ext uri="{FF2B5EF4-FFF2-40B4-BE49-F238E27FC236}">
                  <a16:creationId xmlns:a16="http://schemas.microsoft.com/office/drawing/2014/main" id="{D2504B9E-D812-4C78-9981-5F48C1288A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36" name="Picture 35">
              <a:extLst>
                <a:ext uri="{FF2B5EF4-FFF2-40B4-BE49-F238E27FC236}">
                  <a16:creationId xmlns:a16="http://schemas.microsoft.com/office/drawing/2014/main" id="{2F886AB1-61BE-4427-BED7-571CF1EF1C82}"/>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37" name="Picture 36">
              <a:extLst>
                <a:ext uri="{FF2B5EF4-FFF2-40B4-BE49-F238E27FC236}">
                  <a16:creationId xmlns:a16="http://schemas.microsoft.com/office/drawing/2014/main" id="{E912E8F6-1094-49C1-B7CD-CC46B33D6F84}"/>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cxnSp>
        <p:nvCxnSpPr>
          <p:cNvPr id="39" name="Straight Connector 38">
            <a:extLst>
              <a:ext uri="{FF2B5EF4-FFF2-40B4-BE49-F238E27FC236}">
                <a16:creationId xmlns:a16="http://schemas.microsoft.com/office/drawing/2014/main" id="{1870FE29-3AF7-4226-8303-7C1B0B8E1F6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 useBgFill="1">
        <p:nvSpPr>
          <p:cNvPr id="41" name="Rectangle 40">
            <a:extLst>
              <a:ext uri="{FF2B5EF4-FFF2-40B4-BE49-F238E27FC236}">
                <a16:creationId xmlns:a16="http://schemas.microsoft.com/office/drawing/2014/main" id="{8B226A40-22CC-40E5-9EC4-5163536C6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3" name="Group 42">
            <a:extLst>
              <a:ext uri="{FF2B5EF4-FFF2-40B4-BE49-F238E27FC236}">
                <a16:creationId xmlns:a16="http://schemas.microsoft.com/office/drawing/2014/main" id="{6BB9B7D3-101C-4F55-A956-62DA4AAD40E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786"/>
            <a:ext cx="12229962" cy="6856214"/>
            <a:chOff x="-15736" y="0"/>
            <a:chExt cx="12229962" cy="6856214"/>
          </a:xfrm>
        </p:grpSpPr>
        <p:pic>
          <p:nvPicPr>
            <p:cNvPr id="44" name="Picture 43">
              <a:extLst>
                <a:ext uri="{FF2B5EF4-FFF2-40B4-BE49-F238E27FC236}">
                  <a16:creationId xmlns:a16="http://schemas.microsoft.com/office/drawing/2014/main" id="{53BD5441-821C-4091-8DDD-A4A56A6FC8BB}"/>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45" name="Rectangle 44">
              <a:extLst>
                <a:ext uri="{FF2B5EF4-FFF2-40B4-BE49-F238E27FC236}">
                  <a16:creationId xmlns:a16="http://schemas.microsoft.com/office/drawing/2014/main" id="{AFC6E877-1BD2-4856-8FFD-250D27C158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46" name="Picture 45">
              <a:extLst>
                <a:ext uri="{FF2B5EF4-FFF2-40B4-BE49-F238E27FC236}">
                  <a16:creationId xmlns:a16="http://schemas.microsoft.com/office/drawing/2014/main" id="{F64C008A-2A32-4626-A83A-16A984F886F8}"/>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47" name="Picture 46">
              <a:extLst>
                <a:ext uri="{FF2B5EF4-FFF2-40B4-BE49-F238E27FC236}">
                  <a16:creationId xmlns:a16="http://schemas.microsoft.com/office/drawing/2014/main" id="{875D67EF-62E2-43F5-8005-7A7A319D05A5}"/>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1">
            <a:extLst>
              <a:ext uri="{FF2B5EF4-FFF2-40B4-BE49-F238E27FC236}">
                <a16:creationId xmlns:a16="http://schemas.microsoft.com/office/drawing/2014/main" id="{627683DD-F412-4404-8460-94F3454EF2B7}"/>
              </a:ext>
            </a:extLst>
          </p:cNvPr>
          <p:cNvSpPr>
            <a:spLocks noGrp="1"/>
          </p:cNvSpPr>
          <p:nvPr>
            <p:ph type="title"/>
          </p:nvPr>
        </p:nvSpPr>
        <p:spPr>
          <a:xfrm>
            <a:off x="1102619" y="4404852"/>
            <a:ext cx="9989677" cy="1054745"/>
          </a:xfrm>
        </p:spPr>
        <p:txBody>
          <a:bodyPr vert="horz" lIns="91440" tIns="45720" rIns="91440" bIns="45720" rtlCol="0" anchor="b">
            <a:normAutofit/>
          </a:bodyPr>
          <a:lstStyle/>
          <a:p>
            <a:r>
              <a:rPr lang="en-US" sz="5400" kern="1200" cap="none" dirty="0">
                <a:ln w="3175" cmpd="sng">
                  <a:noFill/>
                </a:ln>
                <a:solidFill>
                  <a:schemeClr val="tx1">
                    <a:lumMod val="85000"/>
                    <a:lumOff val="15000"/>
                  </a:schemeClr>
                </a:solidFill>
                <a:effectLst/>
                <a:latin typeface="+mj-lt"/>
                <a:ea typeface="+mj-ea"/>
                <a:cs typeface="+mj-cs"/>
              </a:rPr>
              <a:t>Qualitative Result</a:t>
            </a:r>
          </a:p>
        </p:txBody>
      </p:sp>
      <p:sp>
        <p:nvSpPr>
          <p:cNvPr id="49" name="Rectangle 48">
            <a:extLst>
              <a:ext uri="{FF2B5EF4-FFF2-40B4-BE49-F238E27FC236}">
                <a16:creationId xmlns:a16="http://schemas.microsoft.com/office/drawing/2014/main" id="{9D2CA3DB-2141-4DE2-9F8A-9E5561DDFD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11086" y="1092200"/>
            <a:ext cx="8962768" cy="3128346"/>
          </a:xfrm>
          <a:prstGeom prst="rect">
            <a:avLst/>
          </a:prstGeom>
          <a:solidFill>
            <a:schemeClr val="bg1"/>
          </a:solidFill>
          <a:ln w="57150" cmpd="thickThin">
            <a:solidFill>
              <a:schemeClr val="tx1">
                <a:lumMod val="50000"/>
                <a:lumOff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5" descr="A picture containing white, display&#10;&#10;Description generated with very high confidence">
            <a:extLst>
              <a:ext uri="{FF2B5EF4-FFF2-40B4-BE49-F238E27FC236}">
                <a16:creationId xmlns:a16="http://schemas.microsoft.com/office/drawing/2014/main" id="{F46536CA-B07A-4136-8817-ABB3589C36F8}"/>
              </a:ext>
            </a:extLst>
          </p:cNvPr>
          <p:cNvPicPr>
            <a:picLocks noChangeAspect="1"/>
          </p:cNvPicPr>
          <p:nvPr/>
        </p:nvPicPr>
        <p:blipFill>
          <a:blip r:embed="rId7"/>
          <a:stretch>
            <a:fillRect/>
          </a:stretch>
        </p:blipFill>
        <p:spPr>
          <a:xfrm>
            <a:off x="1776502" y="1340927"/>
            <a:ext cx="4243375" cy="2630892"/>
          </a:xfrm>
          <a:prstGeom prst="rect">
            <a:avLst/>
          </a:prstGeom>
        </p:spPr>
      </p:pic>
      <p:pic>
        <p:nvPicPr>
          <p:cNvPr id="4" name="Picture 4" descr="A picture containing white, fruit&#10;&#10;Description generated with very high confidence">
            <a:extLst>
              <a:ext uri="{FF2B5EF4-FFF2-40B4-BE49-F238E27FC236}">
                <a16:creationId xmlns:a16="http://schemas.microsoft.com/office/drawing/2014/main" id="{6CF3531C-AFD6-4805-A01B-45D7F8F0714A}"/>
              </a:ext>
            </a:extLst>
          </p:cNvPr>
          <p:cNvPicPr>
            <a:picLocks noChangeAspect="1"/>
          </p:cNvPicPr>
          <p:nvPr/>
        </p:nvPicPr>
        <p:blipFill>
          <a:blip r:embed="rId8"/>
          <a:stretch>
            <a:fillRect/>
          </a:stretch>
        </p:blipFill>
        <p:spPr>
          <a:xfrm>
            <a:off x="6180744" y="1345788"/>
            <a:ext cx="4227694" cy="2621170"/>
          </a:xfrm>
          <a:prstGeom prst="rect">
            <a:avLst/>
          </a:prstGeom>
        </p:spPr>
      </p:pic>
      <p:cxnSp>
        <p:nvCxnSpPr>
          <p:cNvPr id="51" name="Straight Connector 50">
            <a:extLst>
              <a:ext uri="{FF2B5EF4-FFF2-40B4-BE49-F238E27FC236}">
                <a16:creationId xmlns:a16="http://schemas.microsoft.com/office/drawing/2014/main" id="{1214B64F-D291-4308-B071-A2678ED782A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164080" y="5518838"/>
            <a:ext cx="7863840"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684856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749C117F-F390-437B-ADB0-57E87EFF34F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934" y="0"/>
            <a:ext cx="12231160" cy="6856214"/>
            <a:chOff x="-16934" y="0"/>
            <a:chExt cx="12231160" cy="6856214"/>
          </a:xfrm>
        </p:grpSpPr>
        <p:pic>
          <p:nvPicPr>
            <p:cNvPr id="10" name="Picture 9">
              <a:extLst>
                <a:ext uri="{FF2B5EF4-FFF2-40B4-BE49-F238E27FC236}">
                  <a16:creationId xmlns:a16="http://schemas.microsoft.com/office/drawing/2014/main" id="{A7EF42F8-2417-49A6-95CE-DE9503B0AA6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1" name="Rectangle 10">
              <a:extLst>
                <a:ext uri="{FF2B5EF4-FFF2-40B4-BE49-F238E27FC236}">
                  <a16:creationId xmlns:a16="http://schemas.microsoft.com/office/drawing/2014/main" id="{AC6F623B-2003-4AED-B02F-541A150EC1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2" name="Picture 11">
              <a:extLst>
                <a:ext uri="{FF2B5EF4-FFF2-40B4-BE49-F238E27FC236}">
                  <a16:creationId xmlns:a16="http://schemas.microsoft.com/office/drawing/2014/main" id="{CD11837A-4F3D-419F-ACE2-E80B1EA2846F}"/>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13" name="Picture 12">
              <a:extLst>
                <a:ext uri="{FF2B5EF4-FFF2-40B4-BE49-F238E27FC236}">
                  <a16:creationId xmlns:a16="http://schemas.microsoft.com/office/drawing/2014/main" id="{B9411D1A-7E2C-4A36-BE32-BF7A8E130723}"/>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cxnSp>
        <p:nvCxnSpPr>
          <p:cNvPr id="15" name="Straight Connector 14">
            <a:extLst>
              <a:ext uri="{FF2B5EF4-FFF2-40B4-BE49-F238E27FC236}">
                <a16:creationId xmlns:a16="http://schemas.microsoft.com/office/drawing/2014/main" id="{20742BC3-654B-4E41-9A6A-73A42E47763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 useBgFill="1">
        <p:nvSpPr>
          <p:cNvPr id="17" name="Rectangle 16">
            <a:extLst>
              <a:ext uri="{FF2B5EF4-FFF2-40B4-BE49-F238E27FC236}">
                <a16:creationId xmlns:a16="http://schemas.microsoft.com/office/drawing/2014/main" id="{575E71FA-50BD-43F8-8C98-04339283A9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CF1AA7F6-A589-4BC8-BC72-2CA6DC9083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20" name="Picture 19">
              <a:extLst>
                <a:ext uri="{FF2B5EF4-FFF2-40B4-BE49-F238E27FC236}">
                  <a16:creationId xmlns:a16="http://schemas.microsoft.com/office/drawing/2014/main" id="{53F5243F-7E41-439E-8991-C4F246D88F68}"/>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1" name="Rectangle 20">
              <a:extLst>
                <a:ext uri="{FF2B5EF4-FFF2-40B4-BE49-F238E27FC236}">
                  <a16:creationId xmlns:a16="http://schemas.microsoft.com/office/drawing/2014/main" id="{401A6B5F-1CF1-43AD-9E85-94E187210C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22" name="Picture 21">
              <a:extLst>
                <a:ext uri="{FF2B5EF4-FFF2-40B4-BE49-F238E27FC236}">
                  <a16:creationId xmlns:a16="http://schemas.microsoft.com/office/drawing/2014/main" id="{2F682A59-7E20-407C-A7F8-582295AC687C}"/>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23" name="Picture 22">
              <a:extLst>
                <a:ext uri="{FF2B5EF4-FFF2-40B4-BE49-F238E27FC236}">
                  <a16:creationId xmlns:a16="http://schemas.microsoft.com/office/drawing/2014/main" id="{5E4AC24E-0670-406E-822F-AAA6DA2010D3}"/>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1">
            <a:extLst>
              <a:ext uri="{FF2B5EF4-FFF2-40B4-BE49-F238E27FC236}">
                <a16:creationId xmlns:a16="http://schemas.microsoft.com/office/drawing/2014/main" id="{41787E9D-D2E0-4602-A982-D171AA33E159}"/>
              </a:ext>
            </a:extLst>
          </p:cNvPr>
          <p:cNvSpPr>
            <a:spLocks noGrp="1"/>
          </p:cNvSpPr>
          <p:nvPr>
            <p:ph type="title"/>
          </p:nvPr>
        </p:nvSpPr>
        <p:spPr>
          <a:xfrm>
            <a:off x="8013290" y="1041401"/>
            <a:ext cx="3079006" cy="2345264"/>
          </a:xfrm>
        </p:spPr>
        <p:txBody>
          <a:bodyPr vert="horz" lIns="91440" tIns="45720" rIns="91440" bIns="45720" rtlCol="0" anchor="b">
            <a:normAutofit/>
          </a:bodyPr>
          <a:lstStyle/>
          <a:p>
            <a:r>
              <a:rPr lang="en-US" dirty="0">
                <a:solidFill>
                  <a:srgbClr val="262626"/>
                </a:solidFill>
              </a:rPr>
              <a:t>Thank You</a:t>
            </a:r>
          </a:p>
        </p:txBody>
      </p:sp>
      <p:sp>
        <p:nvSpPr>
          <p:cNvPr id="25" name="Rectangle 24">
            <a:extLst>
              <a:ext uri="{FF2B5EF4-FFF2-40B4-BE49-F238E27FC236}">
                <a16:creationId xmlns:a16="http://schemas.microsoft.com/office/drawing/2014/main" id="{E89B1776-F953-4C0F-8E85-E9C66B1EF0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2644" y="1092200"/>
            <a:ext cx="6432130" cy="4515104"/>
          </a:xfrm>
          <a:prstGeom prst="rect">
            <a:avLst/>
          </a:prstGeom>
          <a:solidFill>
            <a:schemeClr val="bg1"/>
          </a:solidFill>
          <a:ln w="57150" cmpd="thickThin">
            <a:solidFill>
              <a:schemeClr val="tx1">
                <a:lumMod val="50000"/>
                <a:lumOff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5" descr="Handshake">
            <a:extLst>
              <a:ext uri="{FF2B5EF4-FFF2-40B4-BE49-F238E27FC236}">
                <a16:creationId xmlns:a16="http://schemas.microsoft.com/office/drawing/2014/main" id="{7DBFE7CC-792B-4546-85B8-DBC5B305EE3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375334" y="1410208"/>
            <a:ext cx="3858780" cy="3858780"/>
          </a:xfrm>
          <a:prstGeom prst="rect">
            <a:avLst/>
          </a:prstGeom>
        </p:spPr>
      </p:pic>
      <p:cxnSp>
        <p:nvCxnSpPr>
          <p:cNvPr id="27" name="Straight Connector 26">
            <a:extLst>
              <a:ext uri="{FF2B5EF4-FFF2-40B4-BE49-F238E27FC236}">
                <a16:creationId xmlns:a16="http://schemas.microsoft.com/office/drawing/2014/main" id="{997356D0-D934-42B9-8291-DF34A3AC0CF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999431" y="3509772"/>
            <a:ext cx="3074977" cy="12359"/>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338836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graphicFrame>
        <p:nvGraphicFramePr>
          <p:cNvPr id="21" name="Content Placeholder 5">
            <a:extLst>
              <a:ext uri="{FF2B5EF4-FFF2-40B4-BE49-F238E27FC236}">
                <a16:creationId xmlns:a16="http://schemas.microsoft.com/office/drawing/2014/main" id="{AE2BD059-B68E-48C3-BAF9-98232C059525}"/>
              </a:ext>
            </a:extLst>
          </p:cNvPr>
          <p:cNvGraphicFramePr>
            <a:graphicFrameLocks noGrp="1"/>
          </p:cNvGraphicFramePr>
          <p:nvPr>
            <p:ph idx="1"/>
            <p:extLst>
              <p:ext uri="{D42A27DB-BD31-4B8C-83A1-F6EECF244321}">
                <p14:modId xmlns:p14="http://schemas.microsoft.com/office/powerpoint/2010/main" val="3278452420"/>
              </p:ext>
            </p:extLst>
          </p:nvPr>
        </p:nvGraphicFramePr>
        <p:xfrm>
          <a:off x="1295400" y="759554"/>
          <a:ext cx="9601197" cy="54955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118957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grpSp>
        <p:nvGrpSpPr>
          <p:cNvPr id="45" name="Group 6">
            <a:extLst>
              <a:ext uri="{FF2B5EF4-FFF2-40B4-BE49-F238E27FC236}">
                <a16:creationId xmlns:a16="http://schemas.microsoft.com/office/drawing/2014/main" id="{7575D7A7-3C36-4508-9BC6-70A93BD3C43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934" y="0"/>
            <a:ext cx="12231160" cy="6856214"/>
            <a:chOff x="-16934" y="0"/>
            <a:chExt cx="12231160" cy="6856214"/>
          </a:xfrm>
        </p:grpSpPr>
        <p:pic>
          <p:nvPicPr>
            <p:cNvPr id="46" name="Picture 7">
              <a:extLst>
                <a:ext uri="{FF2B5EF4-FFF2-40B4-BE49-F238E27FC236}">
                  <a16:creationId xmlns:a16="http://schemas.microsoft.com/office/drawing/2014/main" id="{BC964A0D-06B7-4C16-AC9F-20ADDA8059EB}"/>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47" name="Rectangle 8">
              <a:extLst>
                <a:ext uri="{FF2B5EF4-FFF2-40B4-BE49-F238E27FC236}">
                  <a16:creationId xmlns:a16="http://schemas.microsoft.com/office/drawing/2014/main" id="{F5703F5C-55DF-45CD-BC3F-3BE8F10339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48" name="Picture 9">
              <a:extLst>
                <a:ext uri="{FF2B5EF4-FFF2-40B4-BE49-F238E27FC236}">
                  <a16:creationId xmlns:a16="http://schemas.microsoft.com/office/drawing/2014/main" id="{A8C7134F-70F9-4826-A97E-9B39AEA08F5B}"/>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59" name="Picture 10">
              <a:extLst>
                <a:ext uri="{FF2B5EF4-FFF2-40B4-BE49-F238E27FC236}">
                  <a16:creationId xmlns:a16="http://schemas.microsoft.com/office/drawing/2014/main" id="{39351E73-B6DD-4B56-8EE9-C16B5711C46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cxnSp>
        <p:nvCxnSpPr>
          <p:cNvPr id="60" name="Straight Connector 12">
            <a:extLst>
              <a:ext uri="{FF2B5EF4-FFF2-40B4-BE49-F238E27FC236}">
                <a16:creationId xmlns:a16="http://schemas.microsoft.com/office/drawing/2014/main" id="{AE446D0E-6531-40B7-A182-FB860243977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 useBgFill="1">
        <p:nvSpPr>
          <p:cNvPr id="61" name="Rectangle 14">
            <a:extLst>
              <a:ext uri="{FF2B5EF4-FFF2-40B4-BE49-F238E27FC236}">
                <a16:creationId xmlns:a16="http://schemas.microsoft.com/office/drawing/2014/main" id="{D59C2C63-D709-4949-9465-29A52CBEDD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16">
            <a:extLst>
              <a:ext uri="{FF2B5EF4-FFF2-40B4-BE49-F238E27FC236}">
                <a16:creationId xmlns:a16="http://schemas.microsoft.com/office/drawing/2014/main" id="{0EFD2038-15D6-4003-8350-AFEC394EEF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91920" y="1399880"/>
            <a:ext cx="7808159" cy="4103960"/>
          </a:xfrm>
          <a:prstGeom prst="rect">
            <a:avLst/>
          </a:prstGeom>
          <a:solidFill>
            <a:schemeClr val="tx2">
              <a:lumMod val="90000"/>
              <a:lumOff val="10000"/>
            </a:schemeClr>
          </a:solidFill>
          <a:ln>
            <a:noFill/>
          </a:ln>
          <a:effectLst>
            <a:outerShdw blurRad="114300" dist="127000" dir="5400000" sx="99000" sy="99000" algn="t" rotWithShape="0">
              <a:prstClr val="black">
                <a:alpha val="40000"/>
              </a:prstClr>
            </a:outerShdw>
          </a:effectLst>
          <a:scene3d>
            <a:camera prst="orthographicFront"/>
            <a:lightRig rig="twoPt" dir="t"/>
          </a:scene3d>
          <a:sp3d contourW="6350">
            <a:bevelT w="12700" h="0" prst="coolSlant"/>
            <a:contourClr>
              <a:schemeClr val="tx2">
                <a:lumMod val="75000"/>
                <a:lumOff val="2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18">
            <a:extLst>
              <a:ext uri="{FF2B5EF4-FFF2-40B4-BE49-F238E27FC236}">
                <a16:creationId xmlns:a16="http://schemas.microsoft.com/office/drawing/2014/main" id="{8CF519C2-F6BE-41BE-A50E-54B98359C9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28332" y="1540931"/>
            <a:ext cx="7543802" cy="3835401"/>
          </a:xfrm>
          <a:prstGeom prst="rect">
            <a:avLst/>
          </a:prstGeom>
          <a:noFill/>
          <a:ln w="15875">
            <a:solidFill>
              <a:schemeClr val="accent1"/>
            </a:solidFill>
            <a:miter lim="800000"/>
          </a:ln>
        </p:spPr>
        <p:style>
          <a:lnRef idx="1">
            <a:schemeClr val="accent1"/>
          </a:lnRef>
          <a:fillRef idx="3">
            <a:schemeClr val="accent1"/>
          </a:fillRef>
          <a:effectRef idx="2">
            <a:schemeClr val="accent1"/>
          </a:effectRef>
          <a:fontRef idx="minor">
            <a:schemeClr val="lt1"/>
          </a:fontRef>
        </p:style>
      </p:sp>
      <p:grpSp>
        <p:nvGrpSpPr>
          <p:cNvPr id="65" name="Group 20">
            <a:extLst>
              <a:ext uri="{FF2B5EF4-FFF2-40B4-BE49-F238E27FC236}">
                <a16:creationId xmlns:a16="http://schemas.microsoft.com/office/drawing/2014/main" id="{7767AD93-AD3E-4C62-97D5-E54E14B2EAD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123631"/>
            <a:ext cx="12231160" cy="659658"/>
            <a:chOff x="-16934" y="3123631"/>
            <a:chExt cx="12231160" cy="659658"/>
          </a:xfrm>
        </p:grpSpPr>
        <p:sp>
          <p:nvSpPr>
            <p:cNvPr id="66" name="Rounded Rectangle 17">
              <a:extLst>
                <a:ext uri="{FF2B5EF4-FFF2-40B4-BE49-F238E27FC236}">
                  <a16:creationId xmlns:a16="http://schemas.microsoft.com/office/drawing/2014/main" id="{AA443E8D-EC07-4B8F-B370-2A1153F350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430976" y="3123631"/>
              <a:ext cx="45720" cy="658368"/>
            </a:xfrm>
            <a:prstGeom prst="roundRect">
              <a:avLst>
                <a:gd name="adj" fmla="val 50000"/>
              </a:avLst>
            </a:prstGeom>
            <a:solidFill>
              <a:schemeClr val="tx2">
                <a:alpha val="55000"/>
              </a:schemeClr>
            </a:solidFill>
            <a:ln w="9525">
              <a:noFill/>
            </a:ln>
            <a:effectLst>
              <a:innerShdw blurRad="114300">
                <a:prstClr val="black">
                  <a:alpha val="48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7" name="Picture 22">
              <a:extLst>
                <a:ext uri="{FF2B5EF4-FFF2-40B4-BE49-F238E27FC236}">
                  <a16:creationId xmlns:a16="http://schemas.microsoft.com/office/drawing/2014/main" id="{841F0AA1-D12D-4FDB-BF66-D9398ED9303A}"/>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6934" y="3145536"/>
              <a:ext cx="2478024" cy="612648"/>
            </a:xfrm>
            <a:prstGeom prst="rect">
              <a:avLst/>
            </a:prstGeom>
          </p:spPr>
        </p:pic>
        <p:sp>
          <p:nvSpPr>
            <p:cNvPr id="68" name="Rounded Rectangle 20">
              <a:extLst>
                <a:ext uri="{FF2B5EF4-FFF2-40B4-BE49-F238E27FC236}">
                  <a16:creationId xmlns:a16="http://schemas.microsoft.com/office/drawing/2014/main" id="{E2B949DE-0178-4942-80DE-811C1AA4FC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17803" y="3124921"/>
              <a:ext cx="45720" cy="658368"/>
            </a:xfrm>
            <a:prstGeom prst="roundRect">
              <a:avLst>
                <a:gd name="adj" fmla="val 50000"/>
              </a:avLst>
            </a:prstGeom>
            <a:solidFill>
              <a:schemeClr val="tx2">
                <a:alpha val="55000"/>
              </a:schemeClr>
            </a:solidFill>
            <a:ln w="9525">
              <a:noFill/>
            </a:ln>
            <a:effectLst>
              <a:innerShdw blurRad="114300">
                <a:prstClr val="black">
                  <a:alpha val="48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9" name="Picture 24">
              <a:extLst>
                <a:ext uri="{FF2B5EF4-FFF2-40B4-BE49-F238E27FC236}">
                  <a16:creationId xmlns:a16="http://schemas.microsoft.com/office/drawing/2014/main" id="{284AA86D-EAE1-4E3F-A54C-7F1E390B6DF5}"/>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9736202" y="3145536"/>
              <a:ext cx="2478024" cy="612648"/>
            </a:xfrm>
            <a:prstGeom prst="rect">
              <a:avLst/>
            </a:prstGeom>
          </p:spPr>
        </p:pic>
      </p:grpSp>
      <p:sp>
        <p:nvSpPr>
          <p:cNvPr id="2" name="Title 1">
            <a:extLst>
              <a:ext uri="{FF2B5EF4-FFF2-40B4-BE49-F238E27FC236}">
                <a16:creationId xmlns:a16="http://schemas.microsoft.com/office/drawing/2014/main" id="{0F0262F0-DA2D-40CD-ADFC-2C2CCF358F62}"/>
              </a:ext>
            </a:extLst>
          </p:cNvPr>
          <p:cNvSpPr>
            <a:spLocks noGrp="1"/>
          </p:cNvSpPr>
          <p:nvPr>
            <p:ph type="title"/>
          </p:nvPr>
        </p:nvSpPr>
        <p:spPr>
          <a:xfrm>
            <a:off x="2692398" y="1918756"/>
            <a:ext cx="6815669" cy="1515533"/>
          </a:xfrm>
        </p:spPr>
        <p:txBody>
          <a:bodyPr vert="horz" lIns="91440" tIns="45720" rIns="91440" bIns="45720" rtlCol="0" anchor="b">
            <a:normAutofit/>
          </a:bodyPr>
          <a:lstStyle/>
          <a:p>
            <a:pPr>
              <a:lnSpc>
                <a:spcPct val="90000"/>
              </a:lnSpc>
            </a:pPr>
            <a:r>
              <a:rPr lang="en-US" sz="3400" dirty="0">
                <a:solidFill>
                  <a:schemeClr val="bg1"/>
                </a:solidFill>
              </a:rPr>
              <a:t>U-Net: Convolutional Networks for Biomedical Image Segmentation</a:t>
            </a:r>
          </a:p>
        </p:txBody>
      </p:sp>
      <p:cxnSp>
        <p:nvCxnSpPr>
          <p:cNvPr id="70" name="Straight Connector 26">
            <a:extLst>
              <a:ext uri="{FF2B5EF4-FFF2-40B4-BE49-F238E27FC236}">
                <a16:creationId xmlns:a16="http://schemas.microsoft.com/office/drawing/2014/main" id="{0772CE55-4C36-44F1-A9BD-379BEB84317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692399" y="3522131"/>
            <a:ext cx="6815668" cy="0"/>
          </a:xfrm>
          <a:prstGeom prst="line">
            <a:avLst/>
          </a:prstGeom>
          <a:ln>
            <a:solidFill>
              <a:schemeClr val="accent1"/>
            </a:solidFill>
          </a:ln>
        </p:spPr>
        <p:style>
          <a:lnRef idx="2">
            <a:schemeClr val="accent1"/>
          </a:lnRef>
          <a:fillRef idx="0">
            <a:schemeClr val="accent1"/>
          </a:fillRef>
          <a:effectRef idx="1">
            <a:schemeClr val="accent1"/>
          </a:effectRef>
          <a:fontRef idx="minor">
            <a:schemeClr val="tx1"/>
          </a:fontRef>
        </p:style>
      </p:cxnSp>
      <p:sp>
        <p:nvSpPr>
          <p:cNvPr id="3" name="TextBox 2">
            <a:extLst>
              <a:ext uri="{FF2B5EF4-FFF2-40B4-BE49-F238E27FC236}">
                <a16:creationId xmlns:a16="http://schemas.microsoft.com/office/drawing/2014/main" id="{2EE2880C-1A54-4FC1-942B-589B719274AF}"/>
              </a:ext>
            </a:extLst>
          </p:cNvPr>
          <p:cNvSpPr txBox="1"/>
          <p:nvPr/>
        </p:nvSpPr>
        <p:spPr>
          <a:xfrm>
            <a:off x="2688432" y="3795712"/>
            <a:ext cx="6827041" cy="163121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dirty="0">
                <a:solidFill>
                  <a:srgbClr val="FFFFFF"/>
                </a:solidFill>
                <a:ea typeface="+mn-lt"/>
                <a:cs typeface="+mn-lt"/>
              </a:rPr>
              <a:t>Problem Statement that U-net aims to solve is Semantic Segmentation In layman terms - segmentation is a computer vision task in which we label specific regions of an image according to what's being shown. More specifically, the goal of semantic image segmentation is to label each pixel of an image with a corresponding class of what is being represented. This is important as it makes images easier to analyze by assigning parts of the image semantic definitions.</a:t>
            </a:r>
            <a:endParaRPr lang="en-US" sz="1400" dirty="0">
              <a:ea typeface="+mn-lt"/>
              <a:cs typeface="+mn-lt"/>
            </a:endParaRPr>
          </a:p>
          <a:p>
            <a:endParaRPr lang="en-US" sz="1600" dirty="0"/>
          </a:p>
        </p:txBody>
      </p:sp>
    </p:spTree>
    <p:extLst>
      <p:ext uri="{BB962C8B-B14F-4D97-AF65-F5344CB8AC3E}">
        <p14:creationId xmlns:p14="http://schemas.microsoft.com/office/powerpoint/2010/main" val="1245851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useBgFill="1">
        <p:nvSpPr>
          <p:cNvPr id="28" name="Rectangle 29">
            <a:extLst>
              <a:ext uri="{FF2B5EF4-FFF2-40B4-BE49-F238E27FC236}">
                <a16:creationId xmlns:a16="http://schemas.microsoft.com/office/drawing/2014/main" id="{DC878D9A-77BE-4701-AE3D-EEFC53CD50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31">
            <a:extLst>
              <a:ext uri="{FF2B5EF4-FFF2-40B4-BE49-F238E27FC236}">
                <a16:creationId xmlns:a16="http://schemas.microsoft.com/office/drawing/2014/main" id="{F643BE08-0ED1-4B73-AC6D-B7E26A59CD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4663" y="469900"/>
            <a:ext cx="3695002" cy="5918200"/>
          </a:xfrm>
          <a:prstGeom prst="rect">
            <a:avLst/>
          </a:prstGeom>
          <a:solidFill>
            <a:schemeClr val="tx2">
              <a:lumMod val="90000"/>
              <a:lumOff val="10000"/>
            </a:schemeClr>
          </a:solidFill>
          <a:ln>
            <a:noFill/>
          </a:ln>
          <a:effectLst>
            <a:outerShdw blurRad="50800" dist="38100" dir="5400000" algn="t" rotWithShape="0">
              <a:prstClr val="black">
                <a:alpha val="40000"/>
              </a:prstClr>
            </a:outerShdw>
          </a:effectLst>
          <a:scene3d>
            <a:camera prst="orthographicFront"/>
            <a:lightRig rig="balanced" dir="t"/>
          </a:scene3d>
          <a:sp3d>
            <a:bevelT w="6350" h="6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3">
            <a:extLst>
              <a:ext uri="{FF2B5EF4-FFF2-40B4-BE49-F238E27FC236}">
                <a16:creationId xmlns:a16="http://schemas.microsoft.com/office/drawing/2014/main" id="{956B2094-7FC0-45FC-BFED-3CB88CEE63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9668" y="635508"/>
            <a:ext cx="3364992" cy="5586984"/>
          </a:xfrm>
          <a:prstGeom prst="rect">
            <a:avLst/>
          </a:prstGeom>
          <a:noFill/>
          <a:ln w="15875" cap="flat">
            <a:solidFill>
              <a:schemeClr val="accent1"/>
            </a:solidFill>
            <a:miter lim="800000"/>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8A6AB0D2-1805-4AEB-A357-A425A97530E4}"/>
              </a:ext>
            </a:extLst>
          </p:cNvPr>
          <p:cNvSpPr>
            <a:spLocks noGrp="1"/>
          </p:cNvSpPr>
          <p:nvPr>
            <p:ph type="title"/>
          </p:nvPr>
        </p:nvSpPr>
        <p:spPr>
          <a:xfrm>
            <a:off x="952108" y="954756"/>
            <a:ext cx="2730414" cy="4946003"/>
          </a:xfrm>
        </p:spPr>
        <p:txBody>
          <a:bodyPr>
            <a:normAutofit/>
          </a:bodyPr>
          <a:lstStyle/>
          <a:p>
            <a:r>
              <a:rPr lang="en-US">
                <a:solidFill>
                  <a:srgbClr val="FFFFFF"/>
                </a:solidFill>
              </a:rPr>
              <a:t>U-Net Model</a:t>
            </a:r>
          </a:p>
        </p:txBody>
      </p:sp>
      <p:sp>
        <p:nvSpPr>
          <p:cNvPr id="39" name="Rectangle 35">
            <a:extLst>
              <a:ext uri="{FF2B5EF4-FFF2-40B4-BE49-F238E27FC236}">
                <a16:creationId xmlns:a16="http://schemas.microsoft.com/office/drawing/2014/main" id="{07A4B640-BB7F-4272-A710-068DBA9F9A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6" y="0"/>
            <a:ext cx="7537704" cy="6858000"/>
          </a:xfrm>
          <a:prstGeom prst="rect">
            <a:avLst/>
          </a:prstGeom>
          <a:gradFill>
            <a:gsLst>
              <a:gs pos="0">
                <a:schemeClr val="bg1"/>
              </a:gs>
              <a:gs pos="30000">
                <a:schemeClr val="bg1"/>
              </a:gs>
              <a:gs pos="61000">
                <a:schemeClr val="bg2">
                  <a:lumMod val="20000"/>
                  <a:lumOff val="80000"/>
                </a:schemeClr>
              </a:gs>
              <a:gs pos="97000">
                <a:schemeClr val="bg2">
                  <a:lumMod val="70000"/>
                  <a:lumOff val="30000"/>
                </a:schemeClr>
              </a:gs>
            </a:gsLst>
            <a:path path="circle">
              <a:fillToRect l="50000" t="50000" r="50000" b="50000"/>
            </a:path>
          </a:gradFill>
          <a:ln>
            <a:noFill/>
          </a:ln>
          <a:effectLst>
            <a:innerShdw blurRad="63500" dist="50800" dir="10800000">
              <a:prstClr val="black">
                <a:alpha val="3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84400486-E420-4607-AD65-58EE8336C3E1}"/>
              </a:ext>
            </a:extLst>
          </p:cNvPr>
          <p:cNvSpPr>
            <a:spLocks noGrp="1"/>
          </p:cNvSpPr>
          <p:nvPr>
            <p:ph idx="1"/>
          </p:nvPr>
        </p:nvSpPr>
        <p:spPr>
          <a:xfrm>
            <a:off x="5140934" y="-4552"/>
            <a:ext cx="5953630" cy="6743061"/>
          </a:xfrm>
        </p:spPr>
        <p:txBody>
          <a:bodyPr anchor="ctr">
            <a:normAutofit/>
          </a:bodyPr>
          <a:lstStyle/>
          <a:p>
            <a:pPr>
              <a:lnSpc>
                <a:spcPct val="90000"/>
              </a:lnSpc>
            </a:pPr>
            <a:r>
              <a:rPr lang="en-US" sz="2200" dirty="0">
                <a:ea typeface="+mn-lt"/>
                <a:cs typeface="+mn-lt"/>
              </a:rPr>
              <a:t>U-Net is a convolutional neural network that was developed for biomedical image segmentation. It consists of a contracting path and an expansive path, which gives it the u-shaped architecture. </a:t>
            </a:r>
            <a:endParaRPr lang="en-US" sz="2200">
              <a:ea typeface="+mn-lt"/>
              <a:cs typeface="+mn-lt"/>
            </a:endParaRPr>
          </a:p>
          <a:p>
            <a:pPr>
              <a:lnSpc>
                <a:spcPct val="90000"/>
              </a:lnSpc>
            </a:pPr>
            <a:r>
              <a:rPr lang="en-US" sz="2200" dirty="0">
                <a:ea typeface="+mn-lt"/>
                <a:cs typeface="+mn-lt"/>
              </a:rPr>
              <a:t>Contraction path consists of a repeated application of a 3x3 convolutions(unpadded) each followed by a </a:t>
            </a:r>
            <a:r>
              <a:rPr lang="en-US" sz="2200" dirty="0" err="1">
                <a:ea typeface="+mn-lt"/>
                <a:cs typeface="+mn-lt"/>
              </a:rPr>
              <a:t>ReLU</a:t>
            </a:r>
            <a:r>
              <a:rPr lang="en-US" sz="2200" dirty="0">
                <a:ea typeface="+mn-lt"/>
                <a:cs typeface="+mn-lt"/>
              </a:rPr>
              <a:t> and a 2x2 max pooling operation with stride 2 for </a:t>
            </a:r>
            <a:r>
              <a:rPr lang="en-US" sz="2200" dirty="0" err="1">
                <a:ea typeface="+mn-lt"/>
                <a:cs typeface="+mn-lt"/>
              </a:rPr>
              <a:t>downsampling</a:t>
            </a:r>
            <a:r>
              <a:rPr lang="en-US" sz="2200" dirty="0">
                <a:ea typeface="+mn-lt"/>
                <a:cs typeface="+mn-lt"/>
              </a:rPr>
              <a:t>. At each </a:t>
            </a:r>
            <a:r>
              <a:rPr lang="en-US" sz="2200" dirty="0" err="1">
                <a:ea typeface="+mn-lt"/>
                <a:cs typeface="+mn-lt"/>
              </a:rPr>
              <a:t>downsampling</a:t>
            </a:r>
            <a:r>
              <a:rPr lang="en-US" sz="2200" dirty="0">
                <a:ea typeface="+mn-lt"/>
                <a:cs typeface="+mn-lt"/>
              </a:rPr>
              <a:t> step, we double the number of feature channels. This captures context via a compact feature map.</a:t>
            </a:r>
          </a:p>
          <a:p>
            <a:pPr>
              <a:lnSpc>
                <a:spcPct val="90000"/>
              </a:lnSpc>
            </a:pPr>
            <a:r>
              <a:rPr lang="en-US" sz="2200" dirty="0">
                <a:ea typeface="+mn-lt"/>
                <a:cs typeface="+mn-lt"/>
              </a:rPr>
              <a:t>The expansion path consists of </a:t>
            </a:r>
            <a:r>
              <a:rPr lang="en-US" sz="2200" dirty="0" err="1">
                <a:ea typeface="+mn-lt"/>
                <a:cs typeface="+mn-lt"/>
              </a:rPr>
              <a:t>upsampling</a:t>
            </a:r>
            <a:r>
              <a:rPr lang="en-US" sz="2200" dirty="0">
                <a:ea typeface="+mn-lt"/>
                <a:cs typeface="+mn-lt"/>
              </a:rPr>
              <a:t> of the feature map followed by a 2x2 convolution(“up-convolution”) that halves the number of feature channels a concatenation with the cropped feature map from the contracting path, and a 3x3 convolutions, followed by a </a:t>
            </a:r>
            <a:r>
              <a:rPr lang="en-US" sz="2200" dirty="0" err="1">
                <a:ea typeface="+mn-lt"/>
                <a:cs typeface="+mn-lt"/>
              </a:rPr>
              <a:t>ReLU</a:t>
            </a:r>
            <a:r>
              <a:rPr lang="en-US" sz="2200" dirty="0">
                <a:ea typeface="+mn-lt"/>
                <a:cs typeface="+mn-lt"/>
              </a:rPr>
              <a:t>. The </a:t>
            </a:r>
            <a:r>
              <a:rPr lang="en-US" sz="2200" dirty="0" err="1">
                <a:ea typeface="+mn-lt"/>
                <a:cs typeface="+mn-lt"/>
              </a:rPr>
              <a:t>upsampling</a:t>
            </a:r>
            <a:r>
              <a:rPr lang="en-US" sz="2200" dirty="0">
                <a:ea typeface="+mn-lt"/>
                <a:cs typeface="+mn-lt"/>
              </a:rPr>
              <a:t> of the feature dimension is done to meet the same size as the block to be concatenated on the left.</a:t>
            </a:r>
          </a:p>
        </p:txBody>
      </p:sp>
    </p:spTree>
    <p:extLst>
      <p:ext uri="{BB962C8B-B14F-4D97-AF65-F5344CB8AC3E}">
        <p14:creationId xmlns:p14="http://schemas.microsoft.com/office/powerpoint/2010/main" val="40431115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grpSp>
        <p:nvGrpSpPr>
          <p:cNvPr id="163" name="Group 96">
            <a:extLst>
              <a:ext uri="{FF2B5EF4-FFF2-40B4-BE49-F238E27FC236}">
                <a16:creationId xmlns:a16="http://schemas.microsoft.com/office/drawing/2014/main" id="{03E8C8A2-D2DA-42F8-84AA-AC5AB4251D2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934" y="0"/>
            <a:ext cx="12231160" cy="6856214"/>
            <a:chOff x="-16934" y="0"/>
            <a:chExt cx="12231160" cy="6856214"/>
          </a:xfrm>
        </p:grpSpPr>
        <p:pic>
          <p:nvPicPr>
            <p:cNvPr id="165" name="Picture 97">
              <a:extLst>
                <a:ext uri="{FF2B5EF4-FFF2-40B4-BE49-F238E27FC236}">
                  <a16:creationId xmlns:a16="http://schemas.microsoft.com/office/drawing/2014/main" id="{9A5D1FE1-4883-49B4-AD3E-D0A3F8DCE12C}"/>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69" name="Rectangle 98">
              <a:extLst>
                <a:ext uri="{FF2B5EF4-FFF2-40B4-BE49-F238E27FC236}">
                  <a16:creationId xmlns:a16="http://schemas.microsoft.com/office/drawing/2014/main" id="{7F829EAE-7CB1-410F-BAF1-55BD6DC249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3" name="Picture 99">
              <a:extLst>
                <a:ext uri="{FF2B5EF4-FFF2-40B4-BE49-F238E27FC236}">
                  <a16:creationId xmlns:a16="http://schemas.microsoft.com/office/drawing/2014/main" id="{4EA5F8CE-974F-4443-AB3C-4799C332304B}"/>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101" name="Picture 100">
              <a:extLst>
                <a:ext uri="{FF2B5EF4-FFF2-40B4-BE49-F238E27FC236}">
                  <a16:creationId xmlns:a16="http://schemas.microsoft.com/office/drawing/2014/main" id="{94075D0C-1739-4729-A5C8-5C5707A942F5}"/>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cxnSp>
        <p:nvCxnSpPr>
          <p:cNvPr id="174" name="Straight Connector 102">
            <a:extLst>
              <a:ext uri="{FF2B5EF4-FFF2-40B4-BE49-F238E27FC236}">
                <a16:creationId xmlns:a16="http://schemas.microsoft.com/office/drawing/2014/main" id="{0DFD28A6-39F3-425F-8050-E5BF1B4523B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 useBgFill="1">
        <p:nvSpPr>
          <p:cNvPr id="175" name="Rectangle 104">
            <a:extLst>
              <a:ext uri="{FF2B5EF4-FFF2-40B4-BE49-F238E27FC236}">
                <a16:creationId xmlns:a16="http://schemas.microsoft.com/office/drawing/2014/main" id="{9F1F6E2E-E2E7-4689-9E5D-51F37CBE41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6" name="Group 106">
            <a:extLst>
              <a:ext uri="{FF2B5EF4-FFF2-40B4-BE49-F238E27FC236}">
                <a16:creationId xmlns:a16="http://schemas.microsoft.com/office/drawing/2014/main" id="{BB728A18-FF26-43E9-AF31-9608EBA3D5C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29962" cy="6856214"/>
            <a:chOff x="-15736" y="0"/>
            <a:chExt cx="12229962" cy="6856214"/>
          </a:xfrm>
        </p:grpSpPr>
        <p:pic>
          <p:nvPicPr>
            <p:cNvPr id="179" name="Picture 107">
              <a:extLst>
                <a:ext uri="{FF2B5EF4-FFF2-40B4-BE49-F238E27FC236}">
                  <a16:creationId xmlns:a16="http://schemas.microsoft.com/office/drawing/2014/main" id="{D418D479-7A49-4E09-A270-87C36ABE505F}"/>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80" name="Rectangle 108">
              <a:extLst>
                <a:ext uri="{FF2B5EF4-FFF2-40B4-BE49-F238E27FC236}">
                  <a16:creationId xmlns:a16="http://schemas.microsoft.com/office/drawing/2014/main" id="{F55AC523-B142-409D-BB68-747EDDCE60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81" name="Picture 109">
              <a:extLst>
                <a:ext uri="{FF2B5EF4-FFF2-40B4-BE49-F238E27FC236}">
                  <a16:creationId xmlns:a16="http://schemas.microsoft.com/office/drawing/2014/main" id="{98FD6A06-A68E-49C5-8F1D-8945DD8C004F}"/>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82" name="Picture 110">
              <a:extLst>
                <a:ext uri="{FF2B5EF4-FFF2-40B4-BE49-F238E27FC236}">
                  <a16:creationId xmlns:a16="http://schemas.microsoft.com/office/drawing/2014/main" id="{A6794A3D-A7E9-4DC9-98E4-02104E24AC3B}"/>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1">
            <a:extLst>
              <a:ext uri="{FF2B5EF4-FFF2-40B4-BE49-F238E27FC236}">
                <a16:creationId xmlns:a16="http://schemas.microsoft.com/office/drawing/2014/main" id="{94192CBD-76ED-4EE5-B3AD-7F984E031DB5}"/>
              </a:ext>
            </a:extLst>
          </p:cNvPr>
          <p:cNvSpPr>
            <a:spLocks noGrp="1"/>
          </p:cNvSpPr>
          <p:nvPr>
            <p:ph type="title"/>
          </p:nvPr>
        </p:nvSpPr>
        <p:spPr>
          <a:xfrm>
            <a:off x="6553770" y="1041401"/>
            <a:ext cx="4538526" cy="2345264"/>
          </a:xfrm>
        </p:spPr>
        <p:txBody>
          <a:bodyPr vert="horz" lIns="91440" tIns="45720" rIns="91440" bIns="45720" rtlCol="0" anchor="b">
            <a:normAutofit/>
          </a:bodyPr>
          <a:lstStyle/>
          <a:p>
            <a:r>
              <a:rPr lang="en-US" sz="5400" dirty="0"/>
              <a:t>Network Architecture</a:t>
            </a:r>
            <a:endParaRPr lang="en-US" sz="5400"/>
          </a:p>
        </p:txBody>
      </p:sp>
      <p:sp>
        <p:nvSpPr>
          <p:cNvPr id="183" name="Rectangle 112">
            <a:extLst>
              <a:ext uri="{FF2B5EF4-FFF2-40B4-BE49-F238E27FC236}">
                <a16:creationId xmlns:a16="http://schemas.microsoft.com/office/drawing/2014/main" id="{7731DD8B-7A0A-47A0-BF6B-EBB4F9709B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2644" y="1092200"/>
            <a:ext cx="4976494" cy="4515104"/>
          </a:xfrm>
          <a:prstGeom prst="rect">
            <a:avLst/>
          </a:prstGeom>
          <a:solidFill>
            <a:schemeClr val="bg1"/>
          </a:solidFill>
          <a:ln w="57150" cmpd="thickThin">
            <a:solidFill>
              <a:schemeClr val="tx1">
                <a:lumMod val="50000"/>
                <a:lumOff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6" name="Picture 95" descr="A picture containing screenshot&#10;&#10;Description generated with very high confidence">
            <a:extLst>
              <a:ext uri="{FF2B5EF4-FFF2-40B4-BE49-F238E27FC236}">
                <a16:creationId xmlns:a16="http://schemas.microsoft.com/office/drawing/2014/main" id="{9FCEFBD4-B208-430F-942D-3CADF85FBA06}"/>
              </a:ext>
            </a:extLst>
          </p:cNvPr>
          <p:cNvPicPr>
            <a:picLocks noChangeAspect="1"/>
          </p:cNvPicPr>
          <p:nvPr/>
        </p:nvPicPr>
        <p:blipFill rotWithShape="1">
          <a:blip r:embed="rId7"/>
          <a:srcRect l="10921" r="14133" b="2"/>
          <a:stretch/>
        </p:blipFill>
        <p:spPr>
          <a:xfrm>
            <a:off x="1412683" y="1410208"/>
            <a:ext cx="4348925" cy="3858780"/>
          </a:xfrm>
          <a:prstGeom prst="rect">
            <a:avLst/>
          </a:prstGeom>
        </p:spPr>
      </p:pic>
      <p:cxnSp>
        <p:nvCxnSpPr>
          <p:cNvPr id="184" name="Straight Connector 114">
            <a:extLst>
              <a:ext uri="{FF2B5EF4-FFF2-40B4-BE49-F238E27FC236}">
                <a16:creationId xmlns:a16="http://schemas.microsoft.com/office/drawing/2014/main" id="{10A370BF-9768-4FA0-8887-C3777F3A9C9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553770" y="3522131"/>
            <a:ext cx="452063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966659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grpSp>
        <p:nvGrpSpPr>
          <p:cNvPr id="133" name="Group 132">
            <a:extLst>
              <a:ext uri="{FF2B5EF4-FFF2-40B4-BE49-F238E27FC236}">
                <a16:creationId xmlns:a16="http://schemas.microsoft.com/office/drawing/2014/main" id="{7575D7A7-3C36-4508-9BC6-70A93BD3C43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934" y="0"/>
            <a:ext cx="12231160" cy="6856214"/>
            <a:chOff x="-16934" y="0"/>
            <a:chExt cx="12231160" cy="6856214"/>
          </a:xfrm>
        </p:grpSpPr>
        <p:pic>
          <p:nvPicPr>
            <p:cNvPr id="134" name="Picture 133">
              <a:extLst>
                <a:ext uri="{FF2B5EF4-FFF2-40B4-BE49-F238E27FC236}">
                  <a16:creationId xmlns:a16="http://schemas.microsoft.com/office/drawing/2014/main" id="{BC964A0D-06B7-4C16-AC9F-20ADDA8059EB}"/>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5" name="Rectangle 134">
              <a:extLst>
                <a:ext uri="{FF2B5EF4-FFF2-40B4-BE49-F238E27FC236}">
                  <a16:creationId xmlns:a16="http://schemas.microsoft.com/office/drawing/2014/main" id="{F5703F5C-55DF-45CD-BC3F-3BE8F10339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36" name="Picture 135">
              <a:extLst>
                <a:ext uri="{FF2B5EF4-FFF2-40B4-BE49-F238E27FC236}">
                  <a16:creationId xmlns:a16="http://schemas.microsoft.com/office/drawing/2014/main" id="{A8C7134F-70F9-4826-A97E-9B39AEA08F5B}"/>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137" name="Picture 136">
              <a:extLst>
                <a:ext uri="{FF2B5EF4-FFF2-40B4-BE49-F238E27FC236}">
                  <a16:creationId xmlns:a16="http://schemas.microsoft.com/office/drawing/2014/main" id="{39351E73-B6DD-4B56-8EE9-C16B5711C46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cxnSp>
        <p:nvCxnSpPr>
          <p:cNvPr id="139" name="Straight Connector 138">
            <a:extLst>
              <a:ext uri="{FF2B5EF4-FFF2-40B4-BE49-F238E27FC236}">
                <a16:creationId xmlns:a16="http://schemas.microsoft.com/office/drawing/2014/main" id="{AE446D0E-6531-40B7-A182-FB860243977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 useBgFill="1">
        <p:nvSpPr>
          <p:cNvPr id="141" name="Rectangle 140">
            <a:extLst>
              <a:ext uri="{FF2B5EF4-FFF2-40B4-BE49-F238E27FC236}">
                <a16:creationId xmlns:a16="http://schemas.microsoft.com/office/drawing/2014/main" id="{D59C2C63-D709-4949-9465-29A52CBEDD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Rectangle 142">
            <a:extLst>
              <a:ext uri="{FF2B5EF4-FFF2-40B4-BE49-F238E27FC236}">
                <a16:creationId xmlns:a16="http://schemas.microsoft.com/office/drawing/2014/main" id="{0EFD2038-15D6-4003-8350-AFEC394EEF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91920" y="1399880"/>
            <a:ext cx="7808159" cy="4103960"/>
          </a:xfrm>
          <a:prstGeom prst="rect">
            <a:avLst/>
          </a:prstGeom>
          <a:solidFill>
            <a:schemeClr val="tx2">
              <a:lumMod val="90000"/>
              <a:lumOff val="10000"/>
            </a:schemeClr>
          </a:solidFill>
          <a:ln>
            <a:noFill/>
          </a:ln>
          <a:effectLst>
            <a:outerShdw blurRad="114300" dist="127000" dir="5400000" sx="99000" sy="99000" algn="t" rotWithShape="0">
              <a:prstClr val="black">
                <a:alpha val="40000"/>
              </a:prstClr>
            </a:outerShdw>
          </a:effectLst>
          <a:scene3d>
            <a:camera prst="orthographicFront"/>
            <a:lightRig rig="twoPt" dir="t"/>
          </a:scene3d>
          <a:sp3d contourW="6350">
            <a:bevelT w="12700" h="0" prst="coolSlant"/>
            <a:contourClr>
              <a:schemeClr val="tx2">
                <a:lumMod val="75000"/>
                <a:lumOff val="2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Rectangle 144">
            <a:extLst>
              <a:ext uri="{FF2B5EF4-FFF2-40B4-BE49-F238E27FC236}">
                <a16:creationId xmlns:a16="http://schemas.microsoft.com/office/drawing/2014/main" id="{8CF519C2-F6BE-41BE-A50E-54B98359C9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28332" y="1540931"/>
            <a:ext cx="7543802" cy="3835401"/>
          </a:xfrm>
          <a:prstGeom prst="rect">
            <a:avLst/>
          </a:prstGeom>
          <a:noFill/>
          <a:ln w="15875">
            <a:solidFill>
              <a:schemeClr val="accent1"/>
            </a:solidFill>
            <a:miter lim="800000"/>
          </a:ln>
        </p:spPr>
        <p:style>
          <a:lnRef idx="1">
            <a:schemeClr val="accent1"/>
          </a:lnRef>
          <a:fillRef idx="3">
            <a:schemeClr val="accent1"/>
          </a:fillRef>
          <a:effectRef idx="2">
            <a:schemeClr val="accent1"/>
          </a:effectRef>
          <a:fontRef idx="minor">
            <a:schemeClr val="lt1"/>
          </a:fontRef>
        </p:style>
      </p:sp>
      <p:grpSp>
        <p:nvGrpSpPr>
          <p:cNvPr id="147" name="Group 146">
            <a:extLst>
              <a:ext uri="{FF2B5EF4-FFF2-40B4-BE49-F238E27FC236}">
                <a16:creationId xmlns:a16="http://schemas.microsoft.com/office/drawing/2014/main" id="{7767AD93-AD3E-4C62-97D5-E54E14B2EAD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123631"/>
            <a:ext cx="12231160" cy="659658"/>
            <a:chOff x="-16934" y="3123631"/>
            <a:chExt cx="12231160" cy="659658"/>
          </a:xfrm>
        </p:grpSpPr>
        <p:sp>
          <p:nvSpPr>
            <p:cNvPr id="148" name="Rounded Rectangle 17">
              <a:extLst>
                <a:ext uri="{FF2B5EF4-FFF2-40B4-BE49-F238E27FC236}">
                  <a16:creationId xmlns:a16="http://schemas.microsoft.com/office/drawing/2014/main" id="{AA443E8D-EC07-4B8F-B370-2A1153F350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430976" y="3123631"/>
              <a:ext cx="45720" cy="658368"/>
            </a:xfrm>
            <a:prstGeom prst="roundRect">
              <a:avLst>
                <a:gd name="adj" fmla="val 50000"/>
              </a:avLst>
            </a:prstGeom>
            <a:solidFill>
              <a:schemeClr val="tx2">
                <a:alpha val="55000"/>
              </a:schemeClr>
            </a:solidFill>
            <a:ln w="9525">
              <a:noFill/>
            </a:ln>
            <a:effectLst>
              <a:innerShdw blurRad="114300">
                <a:prstClr val="black">
                  <a:alpha val="48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9" name="Picture 148">
              <a:extLst>
                <a:ext uri="{FF2B5EF4-FFF2-40B4-BE49-F238E27FC236}">
                  <a16:creationId xmlns:a16="http://schemas.microsoft.com/office/drawing/2014/main" id="{841F0AA1-D12D-4FDB-BF66-D9398ED9303A}"/>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6934" y="3145536"/>
              <a:ext cx="2478024" cy="612648"/>
            </a:xfrm>
            <a:prstGeom prst="rect">
              <a:avLst/>
            </a:prstGeom>
          </p:spPr>
        </p:pic>
        <p:sp>
          <p:nvSpPr>
            <p:cNvPr id="150" name="Rounded Rectangle 20">
              <a:extLst>
                <a:ext uri="{FF2B5EF4-FFF2-40B4-BE49-F238E27FC236}">
                  <a16:creationId xmlns:a16="http://schemas.microsoft.com/office/drawing/2014/main" id="{E2B949DE-0178-4942-80DE-811C1AA4FC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17803" y="3124921"/>
              <a:ext cx="45720" cy="658368"/>
            </a:xfrm>
            <a:prstGeom prst="roundRect">
              <a:avLst>
                <a:gd name="adj" fmla="val 50000"/>
              </a:avLst>
            </a:prstGeom>
            <a:solidFill>
              <a:schemeClr val="tx2">
                <a:alpha val="55000"/>
              </a:schemeClr>
            </a:solidFill>
            <a:ln w="9525">
              <a:noFill/>
            </a:ln>
            <a:effectLst>
              <a:innerShdw blurRad="114300">
                <a:prstClr val="black">
                  <a:alpha val="48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1" name="Picture 150">
              <a:extLst>
                <a:ext uri="{FF2B5EF4-FFF2-40B4-BE49-F238E27FC236}">
                  <a16:creationId xmlns:a16="http://schemas.microsoft.com/office/drawing/2014/main" id="{284AA86D-EAE1-4E3F-A54C-7F1E390B6DF5}"/>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9736202" y="3145536"/>
              <a:ext cx="2478024" cy="612648"/>
            </a:xfrm>
            <a:prstGeom prst="rect">
              <a:avLst/>
            </a:prstGeom>
          </p:spPr>
        </p:pic>
      </p:grpSp>
      <p:sp>
        <p:nvSpPr>
          <p:cNvPr id="2" name="Title 1">
            <a:extLst>
              <a:ext uri="{FF2B5EF4-FFF2-40B4-BE49-F238E27FC236}">
                <a16:creationId xmlns:a16="http://schemas.microsoft.com/office/drawing/2014/main" id="{AC54C6B3-0340-4566-B45B-CEFDA67F59CC}"/>
              </a:ext>
            </a:extLst>
          </p:cNvPr>
          <p:cNvSpPr>
            <a:spLocks noGrp="1"/>
          </p:cNvSpPr>
          <p:nvPr>
            <p:ph type="title"/>
          </p:nvPr>
        </p:nvSpPr>
        <p:spPr>
          <a:xfrm>
            <a:off x="2692398" y="1871131"/>
            <a:ext cx="6815669" cy="1515533"/>
          </a:xfrm>
        </p:spPr>
        <p:txBody>
          <a:bodyPr vert="horz" lIns="91440" tIns="45720" rIns="91440" bIns="45720" rtlCol="0" anchor="b">
            <a:normAutofit/>
          </a:bodyPr>
          <a:lstStyle/>
          <a:p>
            <a:r>
              <a:rPr lang="en-US" sz="5400">
                <a:solidFill>
                  <a:schemeClr val="bg1"/>
                </a:solidFill>
              </a:rPr>
              <a:t>Data - DRIVE Dataset</a:t>
            </a:r>
          </a:p>
        </p:txBody>
      </p:sp>
      <p:cxnSp>
        <p:nvCxnSpPr>
          <p:cNvPr id="153" name="Straight Connector 152">
            <a:extLst>
              <a:ext uri="{FF2B5EF4-FFF2-40B4-BE49-F238E27FC236}">
                <a16:creationId xmlns:a16="http://schemas.microsoft.com/office/drawing/2014/main" id="{0772CE55-4C36-44F1-A9BD-379BEB84317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692399" y="3522131"/>
            <a:ext cx="6815668" cy="0"/>
          </a:xfrm>
          <a:prstGeom prst="line">
            <a:avLst/>
          </a:prstGeom>
          <a:ln>
            <a:solidFill>
              <a:schemeClr val="accent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750090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7BF66F7A-AF44-4E11-B2EC-A924D6A9E7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1" name="Group 30">
            <a:extLst>
              <a:ext uri="{FF2B5EF4-FFF2-40B4-BE49-F238E27FC236}">
                <a16:creationId xmlns:a16="http://schemas.microsoft.com/office/drawing/2014/main" id="{48D66BB3-0CD6-48A8-B1A0-6A5BF8A5D6E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32" name="Picture 31">
              <a:extLst>
                <a:ext uri="{FF2B5EF4-FFF2-40B4-BE49-F238E27FC236}">
                  <a16:creationId xmlns:a16="http://schemas.microsoft.com/office/drawing/2014/main" id="{B0BC0A58-3341-4865-A030-0C3228E00BA4}"/>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3" name="Rectangle 32">
              <a:extLst>
                <a:ext uri="{FF2B5EF4-FFF2-40B4-BE49-F238E27FC236}">
                  <a16:creationId xmlns:a16="http://schemas.microsoft.com/office/drawing/2014/main" id="{6FD7D759-E0E0-4C78-859C-31CAD13F5B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34" name="Picture 33">
              <a:extLst>
                <a:ext uri="{FF2B5EF4-FFF2-40B4-BE49-F238E27FC236}">
                  <a16:creationId xmlns:a16="http://schemas.microsoft.com/office/drawing/2014/main" id="{6F6499A5-C17B-42AD-BE78-6AD703B64213}"/>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35" name="Picture 34">
              <a:extLst>
                <a:ext uri="{FF2B5EF4-FFF2-40B4-BE49-F238E27FC236}">
                  <a16:creationId xmlns:a16="http://schemas.microsoft.com/office/drawing/2014/main" id="{CC0985CD-ACF2-4CC0-830D-38308DF52033}"/>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graphicFrame>
        <p:nvGraphicFramePr>
          <p:cNvPr id="5" name="Content Placeholder 2">
            <a:extLst>
              <a:ext uri="{FF2B5EF4-FFF2-40B4-BE49-F238E27FC236}">
                <a16:creationId xmlns:a16="http://schemas.microsoft.com/office/drawing/2014/main" id="{6D7A5934-DABD-408C-87B5-1A72B01045D5}"/>
              </a:ext>
            </a:extLst>
          </p:cNvPr>
          <p:cNvGraphicFramePr>
            <a:graphicFrameLocks noGrp="1"/>
          </p:cNvGraphicFramePr>
          <p:nvPr>
            <p:ph idx="1"/>
            <p:extLst>
              <p:ext uri="{D42A27DB-BD31-4B8C-83A1-F6EECF244321}">
                <p14:modId xmlns:p14="http://schemas.microsoft.com/office/powerpoint/2010/main" val="3643809848"/>
              </p:ext>
            </p:extLst>
          </p:nvPr>
        </p:nvGraphicFramePr>
        <p:xfrm>
          <a:off x="679402" y="475127"/>
          <a:ext cx="10954701" cy="5813374"/>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36866542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95224A92-B71D-4244-9CEE-E80F9BD118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069A319-3937-4297-B7D8-6745097B90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5385" y="487353"/>
            <a:ext cx="11218182" cy="5883295"/>
          </a:xfrm>
          <a:prstGeom prst="rect">
            <a:avLst/>
          </a:prstGeom>
          <a:blipFill dpi="0" rotWithShape="1">
            <a:blip r:embed="rId3"/>
            <a:srcRect/>
            <a:tile tx="0" ty="0" sx="100000" sy="100000" flip="none" algn="tl"/>
          </a:blipFill>
          <a:ln>
            <a:noFill/>
          </a:ln>
          <a:effectLst>
            <a:outerShdw blurRad="114300" dist="127000" dir="5400000" sx="99000" sy="99000" algn="t" rotWithShape="0">
              <a:prstClr val="black">
                <a:alpha val="40000"/>
              </a:prstClr>
            </a:outerShdw>
          </a:effectLst>
          <a:scene3d>
            <a:camera prst="orthographicFront"/>
            <a:lightRig rig="twoPt" dir="t"/>
          </a:scene3d>
          <a:sp3d contourW="6350">
            <a:bevelT w="12700" h="0" prst="coolSlant"/>
            <a:contourClr>
              <a:schemeClr val="bg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3FDFE78-2422-40CD-BC53-9E0C459C9D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076"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912BEB1F-7180-4F97-AE5D-09317A501B3E}"/>
              </a:ext>
            </a:extLst>
          </p:cNvPr>
          <p:cNvSpPr>
            <a:spLocks noGrp="1"/>
          </p:cNvSpPr>
          <p:nvPr>
            <p:ph type="title"/>
          </p:nvPr>
        </p:nvSpPr>
        <p:spPr>
          <a:xfrm>
            <a:off x="7535825" y="982132"/>
            <a:ext cx="3360772" cy="4625172"/>
          </a:xfrm>
        </p:spPr>
        <p:txBody>
          <a:bodyPr>
            <a:normAutofit/>
          </a:bodyPr>
          <a:lstStyle/>
          <a:p>
            <a:r>
              <a:rPr lang="en-US">
                <a:solidFill>
                  <a:srgbClr val="262626"/>
                </a:solidFill>
                <a:ea typeface="+mj-lt"/>
                <a:cs typeface="+mj-lt"/>
              </a:rPr>
              <a:t>Changes / Modifications</a:t>
            </a:r>
            <a:endParaRPr lang="en-US">
              <a:solidFill>
                <a:srgbClr val="262626"/>
              </a:solidFill>
            </a:endParaRPr>
          </a:p>
          <a:p>
            <a:endParaRPr lang="en-US">
              <a:solidFill>
                <a:srgbClr val="262626"/>
              </a:solidFill>
            </a:endParaRPr>
          </a:p>
        </p:txBody>
      </p:sp>
      <p:sp>
        <p:nvSpPr>
          <p:cNvPr id="26" name="Rectangle 25">
            <a:extLst>
              <a:ext uri="{FF2B5EF4-FFF2-40B4-BE49-F238E27FC236}">
                <a16:creationId xmlns:a16="http://schemas.microsoft.com/office/drawing/2014/main" id="{A97E302E-4D34-42E4-94A8-4FC0AF572F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2643" y="1092200"/>
            <a:ext cx="5942687" cy="4515104"/>
          </a:xfrm>
          <a:prstGeom prst="rect">
            <a:avLst/>
          </a:prstGeom>
          <a:noFill/>
          <a:ln w="57150" cmpd="thickThin">
            <a:solidFill>
              <a:srgbClr val="7F7F7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E015A97A-255D-42A3-BFCF-53463E5D1076}"/>
              </a:ext>
            </a:extLst>
          </p:cNvPr>
          <p:cNvGraphicFramePr>
            <a:graphicFrameLocks noGrp="1"/>
          </p:cNvGraphicFramePr>
          <p:nvPr>
            <p:ph idx="1"/>
            <p:extLst>
              <p:ext uri="{D42A27DB-BD31-4B8C-83A1-F6EECF244321}">
                <p14:modId xmlns:p14="http://schemas.microsoft.com/office/powerpoint/2010/main" val="1100412125"/>
              </p:ext>
            </p:extLst>
          </p:nvPr>
        </p:nvGraphicFramePr>
        <p:xfrm>
          <a:off x="1290415" y="1247282"/>
          <a:ext cx="5631825" cy="424670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6704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grpSp>
        <p:nvGrpSpPr>
          <p:cNvPr id="49" name="Group 48">
            <a:extLst>
              <a:ext uri="{FF2B5EF4-FFF2-40B4-BE49-F238E27FC236}">
                <a16:creationId xmlns:a16="http://schemas.microsoft.com/office/drawing/2014/main" id="{7575D7A7-3C36-4508-9BC6-70A93BD3C43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934" y="0"/>
            <a:ext cx="12231160" cy="6856214"/>
            <a:chOff x="-16934" y="0"/>
            <a:chExt cx="12231160" cy="6856214"/>
          </a:xfrm>
        </p:grpSpPr>
        <p:pic>
          <p:nvPicPr>
            <p:cNvPr id="50" name="Picture 49">
              <a:extLst>
                <a:ext uri="{FF2B5EF4-FFF2-40B4-BE49-F238E27FC236}">
                  <a16:creationId xmlns:a16="http://schemas.microsoft.com/office/drawing/2014/main" id="{BC964A0D-06B7-4C16-AC9F-20ADDA8059EB}"/>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51" name="Rectangle 50">
              <a:extLst>
                <a:ext uri="{FF2B5EF4-FFF2-40B4-BE49-F238E27FC236}">
                  <a16:creationId xmlns:a16="http://schemas.microsoft.com/office/drawing/2014/main" id="{F5703F5C-55DF-45CD-BC3F-3BE8F10339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52" name="Picture 51">
              <a:extLst>
                <a:ext uri="{FF2B5EF4-FFF2-40B4-BE49-F238E27FC236}">
                  <a16:creationId xmlns:a16="http://schemas.microsoft.com/office/drawing/2014/main" id="{A8C7134F-70F9-4826-A97E-9B39AEA08F5B}"/>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53" name="Picture 52">
              <a:extLst>
                <a:ext uri="{FF2B5EF4-FFF2-40B4-BE49-F238E27FC236}">
                  <a16:creationId xmlns:a16="http://schemas.microsoft.com/office/drawing/2014/main" id="{39351E73-B6DD-4B56-8EE9-C16B5711C46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cxnSp>
        <p:nvCxnSpPr>
          <p:cNvPr id="55" name="Straight Connector 54">
            <a:extLst>
              <a:ext uri="{FF2B5EF4-FFF2-40B4-BE49-F238E27FC236}">
                <a16:creationId xmlns:a16="http://schemas.microsoft.com/office/drawing/2014/main" id="{AE446D0E-6531-40B7-A182-FB860243977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 useBgFill="1">
        <p:nvSpPr>
          <p:cNvPr id="57" name="Rectangle 56">
            <a:extLst>
              <a:ext uri="{FF2B5EF4-FFF2-40B4-BE49-F238E27FC236}">
                <a16:creationId xmlns:a16="http://schemas.microsoft.com/office/drawing/2014/main" id="{D59C2C63-D709-4949-9465-29A52CBEDD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0EFD2038-15D6-4003-8350-AFEC394EEF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91920" y="1399880"/>
            <a:ext cx="7808159" cy="4103960"/>
          </a:xfrm>
          <a:prstGeom prst="rect">
            <a:avLst/>
          </a:prstGeom>
          <a:solidFill>
            <a:schemeClr val="tx2">
              <a:lumMod val="90000"/>
              <a:lumOff val="10000"/>
            </a:schemeClr>
          </a:solidFill>
          <a:ln>
            <a:noFill/>
          </a:ln>
          <a:effectLst>
            <a:outerShdw blurRad="114300" dist="127000" dir="5400000" sx="99000" sy="99000" algn="t" rotWithShape="0">
              <a:prstClr val="black">
                <a:alpha val="40000"/>
              </a:prstClr>
            </a:outerShdw>
          </a:effectLst>
          <a:scene3d>
            <a:camera prst="orthographicFront"/>
            <a:lightRig rig="twoPt" dir="t"/>
          </a:scene3d>
          <a:sp3d contourW="6350">
            <a:bevelT w="12700" h="0" prst="coolSlant"/>
            <a:contourClr>
              <a:schemeClr val="tx2">
                <a:lumMod val="75000"/>
                <a:lumOff val="2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8CF519C2-F6BE-41BE-A50E-54B98359C9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28332" y="1540931"/>
            <a:ext cx="7543802" cy="3835401"/>
          </a:xfrm>
          <a:prstGeom prst="rect">
            <a:avLst/>
          </a:prstGeom>
          <a:noFill/>
          <a:ln w="15875">
            <a:solidFill>
              <a:schemeClr val="accent1"/>
            </a:solidFill>
            <a:miter lim="800000"/>
          </a:ln>
        </p:spPr>
        <p:style>
          <a:lnRef idx="1">
            <a:schemeClr val="accent1"/>
          </a:lnRef>
          <a:fillRef idx="3">
            <a:schemeClr val="accent1"/>
          </a:fillRef>
          <a:effectRef idx="2">
            <a:schemeClr val="accent1"/>
          </a:effectRef>
          <a:fontRef idx="minor">
            <a:schemeClr val="lt1"/>
          </a:fontRef>
        </p:style>
      </p:sp>
      <p:grpSp>
        <p:nvGrpSpPr>
          <p:cNvPr id="63" name="Group 62">
            <a:extLst>
              <a:ext uri="{FF2B5EF4-FFF2-40B4-BE49-F238E27FC236}">
                <a16:creationId xmlns:a16="http://schemas.microsoft.com/office/drawing/2014/main" id="{7767AD93-AD3E-4C62-97D5-E54E14B2EAD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123631"/>
            <a:ext cx="12231160" cy="659658"/>
            <a:chOff x="-16934" y="3123631"/>
            <a:chExt cx="12231160" cy="659658"/>
          </a:xfrm>
        </p:grpSpPr>
        <p:sp>
          <p:nvSpPr>
            <p:cNvPr id="64" name="Rounded Rectangle 17">
              <a:extLst>
                <a:ext uri="{FF2B5EF4-FFF2-40B4-BE49-F238E27FC236}">
                  <a16:creationId xmlns:a16="http://schemas.microsoft.com/office/drawing/2014/main" id="{AA443E8D-EC07-4B8F-B370-2A1153F350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430976" y="3123631"/>
              <a:ext cx="45720" cy="658368"/>
            </a:xfrm>
            <a:prstGeom prst="roundRect">
              <a:avLst>
                <a:gd name="adj" fmla="val 50000"/>
              </a:avLst>
            </a:prstGeom>
            <a:solidFill>
              <a:schemeClr val="tx2">
                <a:alpha val="55000"/>
              </a:schemeClr>
            </a:solidFill>
            <a:ln w="9525">
              <a:noFill/>
            </a:ln>
            <a:effectLst>
              <a:innerShdw blurRad="114300">
                <a:prstClr val="black">
                  <a:alpha val="48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5" name="Picture 64">
              <a:extLst>
                <a:ext uri="{FF2B5EF4-FFF2-40B4-BE49-F238E27FC236}">
                  <a16:creationId xmlns:a16="http://schemas.microsoft.com/office/drawing/2014/main" id="{841F0AA1-D12D-4FDB-BF66-D9398ED9303A}"/>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6934" y="3145536"/>
              <a:ext cx="2478024" cy="612648"/>
            </a:xfrm>
            <a:prstGeom prst="rect">
              <a:avLst/>
            </a:prstGeom>
          </p:spPr>
        </p:pic>
        <p:sp>
          <p:nvSpPr>
            <p:cNvPr id="66" name="Rounded Rectangle 20">
              <a:extLst>
                <a:ext uri="{FF2B5EF4-FFF2-40B4-BE49-F238E27FC236}">
                  <a16:creationId xmlns:a16="http://schemas.microsoft.com/office/drawing/2014/main" id="{E2B949DE-0178-4942-80DE-811C1AA4FC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17803" y="3124921"/>
              <a:ext cx="45720" cy="658368"/>
            </a:xfrm>
            <a:prstGeom prst="roundRect">
              <a:avLst>
                <a:gd name="adj" fmla="val 50000"/>
              </a:avLst>
            </a:prstGeom>
            <a:solidFill>
              <a:schemeClr val="tx2">
                <a:alpha val="55000"/>
              </a:schemeClr>
            </a:solidFill>
            <a:ln w="9525">
              <a:noFill/>
            </a:ln>
            <a:effectLst>
              <a:innerShdw blurRad="114300">
                <a:prstClr val="black">
                  <a:alpha val="48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7" name="Picture 66">
              <a:extLst>
                <a:ext uri="{FF2B5EF4-FFF2-40B4-BE49-F238E27FC236}">
                  <a16:creationId xmlns:a16="http://schemas.microsoft.com/office/drawing/2014/main" id="{284AA86D-EAE1-4E3F-A54C-7F1E390B6DF5}"/>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9736202" y="3145536"/>
              <a:ext cx="2478024" cy="612648"/>
            </a:xfrm>
            <a:prstGeom prst="rect">
              <a:avLst/>
            </a:prstGeom>
          </p:spPr>
        </p:pic>
      </p:grpSp>
      <p:sp>
        <p:nvSpPr>
          <p:cNvPr id="2" name="Title 1">
            <a:extLst>
              <a:ext uri="{FF2B5EF4-FFF2-40B4-BE49-F238E27FC236}">
                <a16:creationId xmlns:a16="http://schemas.microsoft.com/office/drawing/2014/main" id="{961CD6E6-3ADF-413B-8829-75A656FE9840}"/>
              </a:ext>
            </a:extLst>
          </p:cNvPr>
          <p:cNvSpPr>
            <a:spLocks noGrp="1"/>
          </p:cNvSpPr>
          <p:nvPr>
            <p:ph type="title"/>
          </p:nvPr>
        </p:nvSpPr>
        <p:spPr>
          <a:xfrm>
            <a:off x="2692398" y="1871131"/>
            <a:ext cx="6815669" cy="1515533"/>
          </a:xfrm>
        </p:spPr>
        <p:txBody>
          <a:bodyPr vert="horz" lIns="91440" tIns="45720" rIns="91440" bIns="45720" rtlCol="0" anchor="b">
            <a:normAutofit/>
          </a:bodyPr>
          <a:lstStyle/>
          <a:p>
            <a:r>
              <a:rPr lang="en-US" sz="5400">
                <a:solidFill>
                  <a:schemeClr val="bg1"/>
                </a:solidFill>
              </a:rPr>
              <a:t>Pre – Processing </a:t>
            </a:r>
          </a:p>
        </p:txBody>
      </p:sp>
      <p:cxnSp>
        <p:nvCxnSpPr>
          <p:cNvPr id="69" name="Straight Connector 68">
            <a:extLst>
              <a:ext uri="{FF2B5EF4-FFF2-40B4-BE49-F238E27FC236}">
                <a16:creationId xmlns:a16="http://schemas.microsoft.com/office/drawing/2014/main" id="{0772CE55-4C36-44F1-A9BD-379BEB84317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692399" y="3522131"/>
            <a:ext cx="6815668" cy="0"/>
          </a:xfrm>
          <a:prstGeom prst="line">
            <a:avLst/>
          </a:prstGeom>
          <a:ln>
            <a:solidFill>
              <a:schemeClr val="accent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02813723"/>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docProps/app.xml><?xml version="1.0" encoding="utf-8"?>
<Properties xmlns="http://schemas.openxmlformats.org/officeDocument/2006/extended-properties" xmlns:vt="http://schemas.openxmlformats.org/officeDocument/2006/docPropsVTypes">
  <Template>office theme</Template>
  <TotalTime>0</TotalTime>
  <Words>0</Words>
  <Application>Microsoft Office PowerPoint</Application>
  <PresentationFormat>Widescreen</PresentationFormat>
  <Paragraphs>0</Paragraphs>
  <Slides>18</Slides>
  <Notes>0</Notes>
  <HiddenSlides>0</HiddenSlides>
  <MMClips>0</MMClips>
  <ScaleCrop>false</ScaleCrop>
  <HeadingPairs>
    <vt:vector size="4" baseType="variant">
      <vt:variant>
        <vt:lpstr>Theme</vt:lpstr>
      </vt:variant>
      <vt:variant>
        <vt:i4>1</vt:i4>
      </vt:variant>
      <vt:variant>
        <vt:lpstr>Slide Titles</vt:lpstr>
      </vt:variant>
      <vt:variant>
        <vt:i4>18</vt:i4>
      </vt:variant>
    </vt:vector>
  </HeadingPairs>
  <TitlesOfParts>
    <vt:vector size="19" baseType="lpstr">
      <vt:lpstr>Organic</vt:lpstr>
      <vt:lpstr>NNFL Group project</vt:lpstr>
      <vt:lpstr>PowerPoint Presentation</vt:lpstr>
      <vt:lpstr>U-Net: Convolutional Networks for Biomedical Image Segmentation</vt:lpstr>
      <vt:lpstr>U-Net Model</vt:lpstr>
      <vt:lpstr>Network Architecture</vt:lpstr>
      <vt:lpstr>Data - DRIVE Dataset</vt:lpstr>
      <vt:lpstr>PowerPoint Presentation</vt:lpstr>
      <vt:lpstr>Changes / Modifications </vt:lpstr>
      <vt:lpstr>Pre – Processing </vt:lpstr>
      <vt:lpstr>Grey-scale Conversion</vt:lpstr>
      <vt:lpstr>Standardization</vt:lpstr>
      <vt:lpstr>Contrast-limited adaptive histogram equalization (CLAHE)</vt:lpstr>
      <vt:lpstr>Gamma adjustment</vt:lpstr>
      <vt:lpstr>Results</vt:lpstr>
      <vt:lpstr>PowerPoint Presentation</vt:lpstr>
      <vt:lpstr>ROC  Curve</vt:lpstr>
      <vt:lpstr>Qualitative Result</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
  <cp:revision>711</cp:revision>
  <dcterms:created xsi:type="dcterms:W3CDTF">2020-05-24T13:24:35Z</dcterms:created>
  <dcterms:modified xsi:type="dcterms:W3CDTF">2020-05-25T08:31:07Z</dcterms:modified>
</cp:coreProperties>
</file>